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82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6749"/>
            <a:ext cx="9156534" cy="485114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3240" y="285728"/>
            <a:ext cx="2714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Impact" pitchFamily="34" charset="0"/>
              </a:rPr>
              <a:t>22 августа</a:t>
            </a:r>
          </a:p>
          <a:p>
            <a:pPr algn="ctr"/>
            <a:r>
              <a:rPr lang="ru-RU" dirty="0" smtClean="0">
                <a:latin typeface="Impact" pitchFamily="34" charset="0"/>
              </a:rPr>
              <a:t>День Государственного флага</a:t>
            </a:r>
            <a:r>
              <a:rPr lang="ru-RU" dirty="0" smtClean="0"/>
              <a:t> </a:t>
            </a:r>
            <a:r>
              <a:rPr lang="ru-RU" dirty="0" smtClean="0">
                <a:latin typeface="Impact" pitchFamily="34" charset="0"/>
              </a:rPr>
              <a:t>Российской Федерации</a:t>
            </a:r>
            <a:endParaRPr lang="ru-RU" dirty="0">
              <a:latin typeface="Impact" pitchFamily="34" charset="0"/>
            </a:endParaRPr>
          </a:p>
        </p:txBody>
      </p:sp>
      <p:pic>
        <p:nvPicPr>
          <p:cNvPr id="9218" name="Picture 2" descr="C:\Users\Пользователь\Downloads\image-11-12-22-04-2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71678"/>
            <a:ext cx="4261430" cy="3189414"/>
          </a:xfrm>
          <a:prstGeom prst="rect">
            <a:avLst/>
          </a:prstGeom>
          <a:noFill/>
        </p:spPr>
      </p:pic>
      <p:pic>
        <p:nvPicPr>
          <p:cNvPr id="9219" name="Picture 3" descr="C:\Users\Пользователь\Downloads\image-11-12-22-04-28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142984"/>
            <a:ext cx="3154546" cy="421484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0364" y="214290"/>
            <a:ext cx="3522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Impact" pitchFamily="34" charset="0"/>
              </a:rPr>
              <a:t>                            1 5 ноября</a:t>
            </a:r>
          </a:p>
          <a:p>
            <a:r>
              <a:rPr lang="ru-RU" dirty="0" smtClean="0">
                <a:latin typeface="Impact" pitchFamily="34" charset="0"/>
              </a:rPr>
              <a:t>Военно-патриотический диктант</a:t>
            </a:r>
            <a:endParaRPr lang="ru-RU" dirty="0">
              <a:latin typeface="Impact" pitchFamily="34" charset="0"/>
            </a:endParaRPr>
          </a:p>
        </p:txBody>
      </p:sp>
      <p:pic>
        <p:nvPicPr>
          <p:cNvPr id="10242" name="Picture 2" descr="C:\Users\Пользователь\Downloads\image-11-12-22-04-3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4098625" cy="3071834"/>
          </a:xfrm>
          <a:prstGeom prst="rect">
            <a:avLst/>
          </a:prstGeom>
          <a:noFill/>
        </p:spPr>
      </p:pic>
      <p:pic>
        <p:nvPicPr>
          <p:cNvPr id="10243" name="Picture 3" descr="C:\Users\Пользователь\Downloads\image-11-12-22-04-38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876"/>
            <a:ext cx="4071966" cy="305185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285728"/>
            <a:ext cx="5634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Impact" pitchFamily="34" charset="0"/>
              </a:rPr>
              <a:t>                                                         30 ноября</a:t>
            </a:r>
          </a:p>
          <a:p>
            <a:r>
              <a:rPr lang="ru-RU" dirty="0" smtClean="0">
                <a:latin typeface="Impact" pitchFamily="34" charset="0"/>
              </a:rPr>
              <a:t>День Государственного герба Российской Федерации</a:t>
            </a:r>
            <a:endParaRPr lang="ru-RU" dirty="0">
              <a:latin typeface="Impact" pitchFamily="34" charset="0"/>
            </a:endParaRPr>
          </a:p>
        </p:txBody>
      </p:sp>
      <p:pic>
        <p:nvPicPr>
          <p:cNvPr id="11266" name="Picture 2" descr="C:\Users\Пользователь\Downloads\image-11-12-22-04-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64495"/>
            <a:ext cx="8739206" cy="393264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00100" y="142852"/>
            <a:ext cx="2979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Impact" pitchFamily="34" charset="0"/>
              </a:rPr>
              <a:t>                 3 декабря</a:t>
            </a:r>
          </a:p>
          <a:p>
            <a:r>
              <a:rPr lang="ru-RU" dirty="0" smtClean="0">
                <a:latin typeface="Impact" pitchFamily="34" charset="0"/>
              </a:rPr>
              <a:t>День Неизвестного солдата</a:t>
            </a:r>
            <a:endParaRPr lang="ru-RU" dirty="0">
              <a:latin typeface="Impact" pitchFamily="34" charset="0"/>
            </a:endParaRPr>
          </a:p>
        </p:txBody>
      </p:sp>
      <p:pic>
        <p:nvPicPr>
          <p:cNvPr id="12291" name="Picture 3" descr="C:\Users\Пользователь\Downloads\image-11-12-22-04-4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714356"/>
            <a:ext cx="3162165" cy="49895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5008" y="5715016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Impact" pitchFamily="34" charset="0"/>
              </a:rPr>
              <a:t>                      9декабря </a:t>
            </a:r>
          </a:p>
          <a:p>
            <a:r>
              <a:rPr lang="ru-RU" dirty="0" smtClean="0">
                <a:latin typeface="Impact" pitchFamily="34" charset="0"/>
              </a:rPr>
              <a:t>     День Героев Отечества</a:t>
            </a:r>
            <a:endParaRPr lang="ru-RU" dirty="0">
              <a:latin typeface="Impact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488" y="214290"/>
            <a:ext cx="384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Impact" pitchFamily="34" charset="0"/>
              </a:rPr>
              <a:t>Новогодняя открытка солдатам СВО</a:t>
            </a:r>
            <a:endParaRPr lang="ru-RU" dirty="0">
              <a:latin typeface="Impact" pitchFamily="34" charset="0"/>
            </a:endParaRPr>
          </a:p>
        </p:txBody>
      </p:sp>
      <p:pic>
        <p:nvPicPr>
          <p:cNvPr id="13314" name="Picture 2" descr="C:\Users\Пользователь\Downloads\image-11-12-22-04-4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4360083" cy="2571768"/>
          </a:xfrm>
          <a:prstGeom prst="rect">
            <a:avLst/>
          </a:prstGeom>
          <a:noFill/>
        </p:spPr>
      </p:pic>
      <p:pic>
        <p:nvPicPr>
          <p:cNvPr id="13315" name="Picture 3" descr="C:\Users\Пользователь\Downloads\image-11-12-22-04-43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3786190"/>
            <a:ext cx="5000660" cy="2815293"/>
          </a:xfrm>
          <a:prstGeom prst="rect">
            <a:avLst/>
          </a:prstGeom>
          <a:noFill/>
        </p:spPr>
      </p:pic>
      <p:pic>
        <p:nvPicPr>
          <p:cNvPr id="13316" name="Picture 4" descr="C:\Users\Пользователь\Downloads\image-11-12-22-04-43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857233"/>
            <a:ext cx="3529535" cy="264531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4546" y="214290"/>
            <a:ext cx="4511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                   </a:t>
            </a:r>
            <a:r>
              <a:rPr lang="ru-RU" dirty="0" smtClean="0">
                <a:latin typeface="Impact" pitchFamily="34" charset="0"/>
              </a:rPr>
              <a:t>12 декабря</a:t>
            </a:r>
          </a:p>
          <a:p>
            <a:r>
              <a:rPr lang="ru-RU" dirty="0" smtClean="0">
                <a:latin typeface="Impact" pitchFamily="34" charset="0"/>
              </a:rPr>
              <a:t>День Конституции Российской Федерации</a:t>
            </a:r>
            <a:endParaRPr lang="ru-RU" dirty="0">
              <a:latin typeface="Impact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3571930" cy="267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000108"/>
            <a:ext cx="3571900" cy="267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804026"/>
            <a:ext cx="4071966" cy="3053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57298"/>
            <a:ext cx="372720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383194"/>
            <a:ext cx="3695082" cy="251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4000504"/>
            <a:ext cx="3143272" cy="255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428860" y="642918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</a:t>
            </a:r>
            <a:r>
              <a:rPr lang="ru-RU" dirty="0" smtClean="0">
                <a:latin typeface="Impact" pitchFamily="34" charset="0"/>
              </a:rPr>
              <a:t>                           15 февраля</a:t>
            </a:r>
          </a:p>
          <a:p>
            <a:r>
              <a:rPr lang="ru-RU" dirty="0" smtClean="0">
                <a:latin typeface="Impact" pitchFamily="34" charset="0"/>
              </a:rPr>
              <a:t>              День вывода войск из Афганистана</a:t>
            </a:r>
            <a:endParaRPr lang="ru-RU" dirty="0">
              <a:latin typeface="Impact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315540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1103" y="1571612"/>
            <a:ext cx="320350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643306" y="1000108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Impact" pitchFamily="34" charset="0"/>
              </a:rPr>
              <a:t> Уроки мужества</a:t>
            </a:r>
            <a:endParaRPr lang="ru-RU" dirty="0">
              <a:latin typeface="Impact" pitchFamily="34" charset="0"/>
            </a:endParaRPr>
          </a:p>
        </p:txBody>
      </p:sp>
      <p:cxnSp>
        <p:nvCxnSpPr>
          <p:cNvPr id="6" name="Прямая со стрелкой 5"/>
          <p:cNvCxnSpPr>
            <a:stCxn id="4" idx="3"/>
          </p:cNvCxnSpPr>
          <p:nvPr/>
        </p:nvCxnSpPr>
        <p:spPr>
          <a:xfrm>
            <a:off x="5501507" y="1184774"/>
            <a:ext cx="356377" cy="24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4" idx="1"/>
          </p:cNvCxnSpPr>
          <p:nvPr/>
        </p:nvCxnSpPr>
        <p:spPr>
          <a:xfrm rot="10800000" flipV="1">
            <a:off x="3286116" y="1184774"/>
            <a:ext cx="357190" cy="24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14818"/>
            <a:ext cx="3452802" cy="24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3071802" y="0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</a:t>
            </a:r>
            <a:r>
              <a:rPr lang="ru-RU" dirty="0" smtClean="0">
                <a:latin typeface="Impact" pitchFamily="34" charset="0"/>
              </a:rPr>
              <a:t>23 февраля</a:t>
            </a:r>
          </a:p>
          <a:p>
            <a:r>
              <a:rPr lang="ru-RU" dirty="0" smtClean="0">
                <a:latin typeface="Impact" pitchFamily="34" charset="0"/>
              </a:rPr>
              <a:t>     День защитника Отечества       </a:t>
            </a:r>
            <a:endParaRPr lang="ru-RU" dirty="0">
              <a:latin typeface="Impac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8662" y="5929330"/>
            <a:ext cx="234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Impact" pitchFamily="34" charset="0"/>
              </a:rPr>
              <a:t>Героическая поверка</a:t>
            </a:r>
            <a:endParaRPr lang="ru-RU" dirty="0">
              <a:latin typeface="Impact" pitchFamily="34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357554" y="6143644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428604"/>
            <a:ext cx="5786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Impact" pitchFamily="34" charset="0"/>
              </a:rPr>
              <a:t>            Взрослый</a:t>
            </a:r>
            <a:r>
              <a:rPr lang="ru-RU" sz="2800" dirty="0" smtClean="0">
                <a:latin typeface="Impact" pitchFamily="34" charset="0"/>
              </a:rPr>
              <a:t> разговор о Мире     </a:t>
            </a:r>
            <a:endParaRPr lang="ru-RU" sz="2800" dirty="0">
              <a:latin typeface="Impac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2984"/>
            <a:ext cx="4953000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857628"/>
            <a:ext cx="4953000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857364"/>
            <a:ext cx="441234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500166" y="642918"/>
            <a:ext cx="578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    </a:t>
            </a:r>
            <a:r>
              <a:rPr lang="ru-RU" dirty="0" smtClean="0">
                <a:latin typeface="Impact" pitchFamily="34" charset="0"/>
              </a:rPr>
              <a:t>18 марта</a:t>
            </a:r>
          </a:p>
          <a:p>
            <a:pPr algn="ctr"/>
            <a:r>
              <a:rPr lang="ru-RU" dirty="0" smtClean="0">
                <a:latin typeface="Impact" pitchFamily="34" charset="0"/>
              </a:rPr>
              <a:t>                    День воссоединения Крыма с Россией</a:t>
            </a:r>
            <a:endParaRPr lang="ru-RU" dirty="0">
              <a:latin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4500570"/>
            <a:ext cx="5572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latin typeface="Arial Black" pitchFamily="34" charset="0"/>
              </a:rPr>
              <a:t>Флешмоб</a:t>
            </a:r>
            <a:r>
              <a:rPr lang="ru-RU" sz="1600" dirty="0" smtClean="0">
                <a:latin typeface="Arial Black" pitchFamily="34" charset="0"/>
              </a:rPr>
              <a:t> посвященный годовщине воссоединения Крыма с Россией</a:t>
            </a:r>
            <a:endParaRPr lang="ru-RU" sz="1600" dirty="0">
              <a:latin typeface="Arial Black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821777"/>
            <a:ext cx="3762402" cy="282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00596" y="5715016"/>
            <a:ext cx="4143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Концерт посвященный Дню воссоединения Крыма с Россией</a:t>
            </a:r>
            <a:endParaRPr lang="ru-RU" sz="16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6116" y="428604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</a:t>
            </a:r>
            <a:r>
              <a:rPr lang="ru-RU" dirty="0" smtClean="0">
                <a:latin typeface="Impact" pitchFamily="34" charset="0"/>
              </a:rPr>
              <a:t>Своих не бросаем!</a:t>
            </a:r>
            <a:endParaRPr lang="ru-RU" dirty="0">
              <a:latin typeface="Impac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3643338" cy="291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785794"/>
            <a:ext cx="381002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857628"/>
            <a:ext cx="2089544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821909"/>
            <a:ext cx="3762369" cy="282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357166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r>
              <a:rPr lang="ru-RU" dirty="0" smtClean="0">
                <a:latin typeface="Impact" pitchFamily="34" charset="0"/>
              </a:rPr>
              <a:t>Сбор гуманитарной помощи солдатам</a:t>
            </a:r>
            <a:endParaRPr lang="ru-RU" dirty="0">
              <a:latin typeface="Impact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230387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000108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1634" y="3571876"/>
            <a:ext cx="3524272" cy="264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1142984"/>
            <a:ext cx="2959669" cy="197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571876"/>
            <a:ext cx="3619493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868" y="214290"/>
            <a:ext cx="2337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Impact" pitchFamily="34" charset="0"/>
              </a:rPr>
              <a:t>С Днем Победы</a:t>
            </a:r>
            <a:r>
              <a:rPr lang="ru-RU" dirty="0" smtClean="0">
                <a:latin typeface="Impact" pitchFamily="34" charset="0"/>
              </a:rPr>
              <a:t>!</a:t>
            </a:r>
            <a:endParaRPr lang="ru-RU" dirty="0">
              <a:latin typeface="Impact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2070083" cy="368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4282" y="4071942"/>
            <a:ext cx="2214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Акция «Окна Победы»</a:t>
            </a:r>
            <a:endParaRPr lang="ru-RU" sz="1600" dirty="0">
              <a:latin typeface="Arial Black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714356"/>
            <a:ext cx="3458634" cy="260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 flipH="1">
            <a:off x="6000760" y="3357562"/>
            <a:ext cx="281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Изготовление гирлянды 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000504"/>
            <a:ext cx="2904615" cy="21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357950" y="628652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Парад Победы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7173" name="Picture 5" descr="C:\Users\Пользователь\Downloads\image-11-12-22-04-24-1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4000504"/>
            <a:ext cx="2952771" cy="221457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643042" y="6286520"/>
            <a:ext cx="4198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 Black" pitchFamily="34" charset="0"/>
              </a:rPr>
              <a:t>Восхождение на гору </a:t>
            </a:r>
            <a:r>
              <a:rPr lang="ru-RU" sz="1600" dirty="0" err="1" smtClean="0">
                <a:latin typeface="Arial Black" pitchFamily="34" charset="0"/>
              </a:rPr>
              <a:t>Стрижамент</a:t>
            </a:r>
            <a:endParaRPr lang="ru-RU" sz="16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3240" y="214290"/>
            <a:ext cx="306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      Петровский урок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8194" name="Picture 2" descr="C:\Users\Пользователь\Downloads\image-11-12-22-04-26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4381531" cy="3286148"/>
          </a:xfrm>
          <a:prstGeom prst="rect">
            <a:avLst/>
          </a:prstGeom>
          <a:noFill/>
        </p:spPr>
      </p:pic>
      <p:pic>
        <p:nvPicPr>
          <p:cNvPr id="8195" name="Picture 3" descr="C:\Users\Пользователь\Downloads\image-11-12-22-04-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429000"/>
            <a:ext cx="4048100" cy="3036075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334</TotalTime>
  <Words>124</Words>
  <Application>Microsoft Office PowerPoint</Application>
  <PresentationFormat>Экран (4:3)</PresentationFormat>
  <Paragraphs>32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 Black</vt:lpstr>
      <vt:lpstr>Bookman Old Style</vt:lpstr>
      <vt:lpstr>Calibri</vt:lpstr>
      <vt:lpstr>Cambria</vt:lpstr>
      <vt:lpstr>Gill Sans MT</vt:lpstr>
      <vt:lpstr>Impact</vt:lpstr>
      <vt:lpstr>Wingdings</vt:lpstr>
      <vt:lpstr>Wingdings 3</vt:lpstr>
      <vt:lpstr>Начальная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25</cp:revision>
  <cp:lastPrinted>2023-03-31T14:21:44Z</cp:lastPrinted>
  <dcterms:created xsi:type="dcterms:W3CDTF">2022-12-11T13:00:51Z</dcterms:created>
  <dcterms:modified xsi:type="dcterms:W3CDTF">2023-03-31T14:28:33Z</dcterms:modified>
</cp:coreProperties>
</file>