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9"/>
  </p:notesMasterIdLst>
  <p:sldIdLst>
    <p:sldId id="256" r:id="rId2"/>
    <p:sldId id="258" r:id="rId3"/>
    <p:sldId id="263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70" r:id="rId14"/>
    <p:sldId id="271" r:id="rId15"/>
    <p:sldId id="272" r:id="rId16"/>
    <p:sldId id="274" r:id="rId17"/>
    <p:sldId id="273" r:id="rId18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00000"/>
    <a:srgbClr val="993366"/>
    <a:srgbClr val="000099"/>
    <a:srgbClr val="003300"/>
    <a:srgbClr val="422C16"/>
    <a:srgbClr val="0C788E"/>
    <a:srgbClr val="025198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575" autoAdjust="0"/>
    <p:restoredTop sz="94652" autoAdjust="0"/>
  </p:normalViewPr>
  <p:slideViewPr>
    <p:cSldViewPr>
      <p:cViewPr varScale="1">
        <p:scale>
          <a:sx n="66" d="100"/>
          <a:sy n="66" d="100"/>
        </p:scale>
        <p:origin x="-118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8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E815E3-8897-48BD-94BB-ACC467C4DF95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63F6004-D1BF-4BEC-8A71-9830E9200FBA}">
      <dgm:prSet phldrT="[Текст]" phldr="1"/>
      <dgm:spPr/>
      <dgm:t>
        <a:bodyPr/>
        <a:lstStyle/>
        <a:p>
          <a:endParaRPr lang="ru-RU" dirty="0"/>
        </a:p>
      </dgm:t>
    </dgm:pt>
    <dgm:pt modelId="{2DAD1D70-9A58-4F0F-822C-0201BD905B84}" type="parTrans" cxnId="{2432492E-0FAA-45C1-B76B-104F0A86B7E3}">
      <dgm:prSet/>
      <dgm:spPr/>
      <dgm:t>
        <a:bodyPr/>
        <a:lstStyle/>
        <a:p>
          <a:endParaRPr lang="ru-RU"/>
        </a:p>
      </dgm:t>
    </dgm:pt>
    <dgm:pt modelId="{95E266DE-19AC-48CF-8624-5ABD6FB57E66}" type="sibTrans" cxnId="{2432492E-0FAA-45C1-B76B-104F0A86B7E3}">
      <dgm:prSet/>
      <dgm:spPr/>
      <dgm:t>
        <a:bodyPr/>
        <a:lstStyle/>
        <a:p>
          <a:endParaRPr lang="ru-RU"/>
        </a:p>
      </dgm:t>
    </dgm:pt>
    <dgm:pt modelId="{7FCA48B6-1F51-44A8-B7DA-1C02E5164839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ru-RU" sz="1800" b="1" dirty="0" smtClean="0">
              <a:solidFill>
                <a:schemeClr val="bg1"/>
              </a:solidFill>
            </a:rPr>
            <a:t>Профессионал</a:t>
          </a:r>
          <a:endParaRPr lang="ru-RU" sz="1800" b="1" dirty="0">
            <a:solidFill>
              <a:schemeClr val="bg1"/>
            </a:solidFill>
          </a:endParaRPr>
        </a:p>
      </dgm:t>
    </dgm:pt>
    <dgm:pt modelId="{A81D0DA5-B504-4939-9DB3-E0816C471E1E}" type="parTrans" cxnId="{8FCF80F3-6A4C-403D-BF0D-80E04C07A82C}">
      <dgm:prSet/>
      <dgm:spPr/>
      <dgm:t>
        <a:bodyPr/>
        <a:lstStyle/>
        <a:p>
          <a:endParaRPr lang="ru-RU"/>
        </a:p>
      </dgm:t>
    </dgm:pt>
    <dgm:pt modelId="{224052C8-72EA-4ED8-9170-3163280A5E32}" type="sibTrans" cxnId="{8FCF80F3-6A4C-403D-BF0D-80E04C07A82C}">
      <dgm:prSet/>
      <dgm:spPr/>
      <dgm:t>
        <a:bodyPr/>
        <a:lstStyle/>
        <a:p>
          <a:endParaRPr lang="ru-RU"/>
        </a:p>
      </dgm:t>
    </dgm:pt>
    <dgm:pt modelId="{2C6C2190-4EA2-4EBF-8BA2-1A694A455414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ru-RU" sz="1600" b="1" dirty="0" smtClean="0">
              <a:solidFill>
                <a:srgbClr val="000000"/>
              </a:solidFill>
              <a:effectLst/>
            </a:rPr>
            <a:t>Добросовестный работник</a:t>
          </a:r>
          <a:endParaRPr lang="ru-RU" sz="1600" b="1" dirty="0">
            <a:solidFill>
              <a:srgbClr val="000000"/>
            </a:solidFill>
            <a:effectLst/>
          </a:endParaRPr>
        </a:p>
      </dgm:t>
    </dgm:pt>
    <dgm:pt modelId="{2C2FE1ED-4E4C-43A4-9570-04697B1639C7}" type="parTrans" cxnId="{CB1C9F4D-34DA-4306-A537-9798F2883C80}">
      <dgm:prSet/>
      <dgm:spPr/>
      <dgm:t>
        <a:bodyPr/>
        <a:lstStyle/>
        <a:p>
          <a:endParaRPr lang="ru-RU"/>
        </a:p>
      </dgm:t>
    </dgm:pt>
    <dgm:pt modelId="{560B1201-A271-4C45-A2E9-C3997517944C}" type="sibTrans" cxnId="{CB1C9F4D-34DA-4306-A537-9798F2883C80}">
      <dgm:prSet/>
      <dgm:spPr/>
      <dgm:t>
        <a:bodyPr/>
        <a:lstStyle/>
        <a:p>
          <a:endParaRPr lang="ru-RU"/>
        </a:p>
      </dgm:t>
    </dgm:pt>
    <dgm:pt modelId="{FC692500-A31D-4A6B-90EC-C9C7A9B66224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ru-RU" sz="1600" b="1" dirty="0" smtClean="0">
              <a:solidFill>
                <a:schemeClr val="bg1"/>
              </a:solidFill>
            </a:rPr>
            <a:t>Человек с большой буквы. Личность</a:t>
          </a:r>
          <a:endParaRPr lang="ru-RU" sz="1600" b="1" dirty="0">
            <a:solidFill>
              <a:schemeClr val="bg1"/>
            </a:solidFill>
          </a:endParaRPr>
        </a:p>
      </dgm:t>
    </dgm:pt>
    <dgm:pt modelId="{64FD3354-D912-4B0E-B2F5-273E5E4CA6D5}" type="parTrans" cxnId="{6CE390CD-2AD1-4312-84A3-BDB4B9250942}">
      <dgm:prSet/>
      <dgm:spPr/>
      <dgm:t>
        <a:bodyPr/>
        <a:lstStyle/>
        <a:p>
          <a:endParaRPr lang="ru-RU"/>
        </a:p>
      </dgm:t>
    </dgm:pt>
    <dgm:pt modelId="{7C144D24-DA8E-4E97-9612-FAC1E21956F9}" type="sibTrans" cxnId="{6CE390CD-2AD1-4312-84A3-BDB4B9250942}">
      <dgm:prSet/>
      <dgm:spPr/>
      <dgm:t>
        <a:bodyPr/>
        <a:lstStyle/>
        <a:p>
          <a:endParaRPr lang="ru-RU"/>
        </a:p>
      </dgm:t>
    </dgm:pt>
    <dgm:pt modelId="{988D1C1F-C550-4B9D-88EB-9B73733200C2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ru-RU" sz="1600" b="1" dirty="0" smtClean="0">
              <a:solidFill>
                <a:schemeClr val="bg1"/>
              </a:solidFill>
            </a:rPr>
            <a:t>Лидер - организатор</a:t>
          </a:r>
          <a:endParaRPr lang="ru-RU" sz="1600" b="1" dirty="0">
            <a:solidFill>
              <a:schemeClr val="bg1"/>
            </a:solidFill>
          </a:endParaRPr>
        </a:p>
      </dgm:t>
    </dgm:pt>
    <dgm:pt modelId="{87DA58F2-4A7E-449A-A045-61DFDF6F0EBE}" type="parTrans" cxnId="{FE55CCC6-15C9-47AD-9F19-8937C7CCE3D3}">
      <dgm:prSet/>
      <dgm:spPr/>
      <dgm:t>
        <a:bodyPr/>
        <a:lstStyle/>
        <a:p>
          <a:endParaRPr lang="ru-RU"/>
        </a:p>
      </dgm:t>
    </dgm:pt>
    <dgm:pt modelId="{8FD5A2AE-5C4E-41F0-8F73-A0901954CCFC}" type="sibTrans" cxnId="{FE55CCC6-15C9-47AD-9F19-8937C7CCE3D3}">
      <dgm:prSet/>
      <dgm:spPr/>
      <dgm:t>
        <a:bodyPr/>
        <a:lstStyle/>
        <a:p>
          <a:endParaRPr lang="ru-RU"/>
        </a:p>
      </dgm:t>
    </dgm:pt>
    <dgm:pt modelId="{D49ED6CB-C724-43D8-BD17-CCD02CC280EB}">
      <dgm:prSet custT="1"/>
      <dgm:spPr>
        <a:solidFill>
          <a:srgbClr val="00B050"/>
        </a:solidFill>
      </dgm:spPr>
      <dgm:t>
        <a:bodyPr/>
        <a:lstStyle/>
        <a:p>
          <a:r>
            <a:rPr lang="ru-RU" sz="1600" b="1" dirty="0" smtClean="0">
              <a:solidFill>
                <a:schemeClr val="bg1"/>
              </a:solidFill>
            </a:rPr>
            <a:t>Менеджер</a:t>
          </a:r>
          <a:endParaRPr lang="ru-RU" sz="1600" b="1" dirty="0">
            <a:solidFill>
              <a:schemeClr val="bg1"/>
            </a:solidFill>
          </a:endParaRPr>
        </a:p>
      </dgm:t>
    </dgm:pt>
    <dgm:pt modelId="{A2D95260-462B-46CA-83A8-FBB3AE0F487A}" type="parTrans" cxnId="{8C82E747-4517-4CA2-BA62-0881BE1708EA}">
      <dgm:prSet/>
      <dgm:spPr/>
      <dgm:t>
        <a:bodyPr/>
        <a:lstStyle/>
        <a:p>
          <a:endParaRPr lang="ru-RU"/>
        </a:p>
      </dgm:t>
    </dgm:pt>
    <dgm:pt modelId="{187DF998-5C88-4E25-BCB7-C8567F056B95}" type="sibTrans" cxnId="{8C82E747-4517-4CA2-BA62-0881BE1708EA}">
      <dgm:prSet/>
      <dgm:spPr/>
      <dgm:t>
        <a:bodyPr/>
        <a:lstStyle/>
        <a:p>
          <a:endParaRPr lang="ru-RU"/>
        </a:p>
      </dgm:t>
    </dgm:pt>
    <dgm:pt modelId="{47101E76-0B13-41EE-B797-FDEB66B2689B}">
      <dgm:prSet custT="1"/>
      <dgm:spPr>
        <a:solidFill>
          <a:srgbClr val="00B050"/>
        </a:solidFill>
      </dgm:spPr>
      <dgm:t>
        <a:bodyPr/>
        <a:lstStyle/>
        <a:p>
          <a:r>
            <a:rPr lang="ru-RU" sz="1600" b="1" dirty="0" smtClean="0">
              <a:solidFill>
                <a:schemeClr val="bg1"/>
              </a:solidFill>
            </a:rPr>
            <a:t>Вдохновитель</a:t>
          </a:r>
          <a:endParaRPr lang="ru-RU" sz="1600" b="1" dirty="0">
            <a:solidFill>
              <a:schemeClr val="bg1"/>
            </a:solidFill>
          </a:endParaRPr>
        </a:p>
      </dgm:t>
    </dgm:pt>
    <dgm:pt modelId="{7F5491D7-7DA5-49A9-9F2A-DF1E0BA325A8}" type="parTrans" cxnId="{D8A904B2-326F-4284-80C6-1DA449CB2BA0}">
      <dgm:prSet/>
      <dgm:spPr/>
      <dgm:t>
        <a:bodyPr/>
        <a:lstStyle/>
        <a:p>
          <a:endParaRPr lang="ru-RU"/>
        </a:p>
      </dgm:t>
    </dgm:pt>
    <dgm:pt modelId="{01CE0DB4-C445-4DDC-8747-C71C723BFE6D}" type="sibTrans" cxnId="{D8A904B2-326F-4284-80C6-1DA449CB2BA0}">
      <dgm:prSet/>
      <dgm:spPr/>
      <dgm:t>
        <a:bodyPr/>
        <a:lstStyle/>
        <a:p>
          <a:endParaRPr lang="ru-RU"/>
        </a:p>
      </dgm:t>
    </dgm:pt>
    <dgm:pt modelId="{EDB9ACF9-A875-47FB-8A60-118F2FD3B603}" type="pres">
      <dgm:prSet presAssocID="{04E815E3-8897-48BD-94BB-ACC467C4DF95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C756FCC-5C74-4CF0-BF3D-3B6C7B61CE76}" type="pres">
      <dgm:prSet presAssocID="{E63F6004-D1BF-4BEC-8A71-9830E9200FBA}" presName="centerShape" presStyleLbl="node0" presStyleIdx="0" presStyleCnt="1"/>
      <dgm:spPr/>
      <dgm:t>
        <a:bodyPr/>
        <a:lstStyle/>
        <a:p>
          <a:endParaRPr lang="ru-RU"/>
        </a:p>
      </dgm:t>
    </dgm:pt>
    <dgm:pt modelId="{2009F2D7-EB8E-41B0-9BC1-E939A916ED2A}" type="pres">
      <dgm:prSet presAssocID="{A81D0DA5-B504-4939-9DB3-E0816C471E1E}" presName="Name9" presStyleLbl="parChTrans1D2" presStyleIdx="0" presStyleCnt="6"/>
      <dgm:spPr/>
      <dgm:t>
        <a:bodyPr/>
        <a:lstStyle/>
        <a:p>
          <a:endParaRPr lang="ru-RU"/>
        </a:p>
      </dgm:t>
    </dgm:pt>
    <dgm:pt modelId="{A00989E3-9E39-4099-901D-434F2673F8DA}" type="pres">
      <dgm:prSet presAssocID="{A81D0DA5-B504-4939-9DB3-E0816C471E1E}" presName="connTx" presStyleLbl="parChTrans1D2" presStyleIdx="0" presStyleCnt="6"/>
      <dgm:spPr/>
      <dgm:t>
        <a:bodyPr/>
        <a:lstStyle/>
        <a:p>
          <a:endParaRPr lang="ru-RU"/>
        </a:p>
      </dgm:t>
    </dgm:pt>
    <dgm:pt modelId="{1F580E29-3DFF-4BCE-9885-8780B5A64967}" type="pres">
      <dgm:prSet presAssocID="{7FCA48B6-1F51-44A8-B7DA-1C02E5164839}" presName="node" presStyleLbl="node1" presStyleIdx="0" presStyleCnt="6" custScaleX="183633" custRadScaleRad="105470" custRadScaleInc="14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5E4215-35A1-4BF4-8D01-040373457D91}" type="pres">
      <dgm:prSet presAssocID="{A2D95260-462B-46CA-83A8-FBB3AE0F487A}" presName="Name9" presStyleLbl="parChTrans1D2" presStyleIdx="1" presStyleCnt="6"/>
      <dgm:spPr/>
      <dgm:t>
        <a:bodyPr/>
        <a:lstStyle/>
        <a:p>
          <a:endParaRPr lang="ru-RU"/>
        </a:p>
      </dgm:t>
    </dgm:pt>
    <dgm:pt modelId="{A749092C-615F-4EBE-B7C8-8980091C1FFE}" type="pres">
      <dgm:prSet presAssocID="{A2D95260-462B-46CA-83A8-FBB3AE0F487A}" presName="connTx" presStyleLbl="parChTrans1D2" presStyleIdx="1" presStyleCnt="6"/>
      <dgm:spPr/>
      <dgm:t>
        <a:bodyPr/>
        <a:lstStyle/>
        <a:p>
          <a:endParaRPr lang="ru-RU"/>
        </a:p>
      </dgm:t>
    </dgm:pt>
    <dgm:pt modelId="{FDF46C27-4580-42CB-9A82-9F611BC64AD7}" type="pres">
      <dgm:prSet presAssocID="{D49ED6CB-C724-43D8-BD17-CCD02CC280EB}" presName="node" presStyleLbl="node1" presStyleIdx="1" presStyleCnt="6" custScaleX="189930" custRadScaleRad="179896" custRadScaleInc="388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420688-8A12-4597-89AC-ADEA6B5F2CDE}" type="pres">
      <dgm:prSet presAssocID="{2C2FE1ED-4E4C-43A4-9570-04697B1639C7}" presName="Name9" presStyleLbl="parChTrans1D2" presStyleIdx="2" presStyleCnt="6"/>
      <dgm:spPr/>
      <dgm:t>
        <a:bodyPr/>
        <a:lstStyle/>
        <a:p>
          <a:endParaRPr lang="ru-RU"/>
        </a:p>
      </dgm:t>
    </dgm:pt>
    <dgm:pt modelId="{97FDD7C9-9B41-4BD0-BFC9-3D80AED833E6}" type="pres">
      <dgm:prSet presAssocID="{2C2FE1ED-4E4C-43A4-9570-04697B1639C7}" presName="connTx" presStyleLbl="parChTrans1D2" presStyleIdx="2" presStyleCnt="6"/>
      <dgm:spPr/>
      <dgm:t>
        <a:bodyPr/>
        <a:lstStyle/>
        <a:p>
          <a:endParaRPr lang="ru-RU"/>
        </a:p>
      </dgm:t>
    </dgm:pt>
    <dgm:pt modelId="{008706C3-E1EA-4B50-93A5-CC269C2C4F55}" type="pres">
      <dgm:prSet presAssocID="{2C6C2190-4EA2-4EBF-8BA2-1A694A455414}" presName="node" presStyleLbl="node1" presStyleIdx="2" presStyleCnt="6" custScaleX="206176" custRadScaleRad="173537" custRadScaleInc="-354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8EB9FF-B32B-4DEE-AE93-A06DE229A844}" type="pres">
      <dgm:prSet presAssocID="{64FD3354-D912-4B0E-B2F5-273E5E4CA6D5}" presName="Name9" presStyleLbl="parChTrans1D2" presStyleIdx="3" presStyleCnt="6"/>
      <dgm:spPr/>
      <dgm:t>
        <a:bodyPr/>
        <a:lstStyle/>
        <a:p>
          <a:endParaRPr lang="ru-RU"/>
        </a:p>
      </dgm:t>
    </dgm:pt>
    <dgm:pt modelId="{B110DC76-2F89-48F5-8F8D-67C0FC39B647}" type="pres">
      <dgm:prSet presAssocID="{64FD3354-D912-4B0E-B2F5-273E5E4CA6D5}" presName="connTx" presStyleLbl="parChTrans1D2" presStyleIdx="3" presStyleCnt="6"/>
      <dgm:spPr/>
      <dgm:t>
        <a:bodyPr/>
        <a:lstStyle/>
        <a:p>
          <a:endParaRPr lang="ru-RU"/>
        </a:p>
      </dgm:t>
    </dgm:pt>
    <dgm:pt modelId="{6F2FD74C-57E9-448F-A574-9A50268397E4}" type="pres">
      <dgm:prSet presAssocID="{FC692500-A31D-4A6B-90EC-C9C7A9B66224}" presName="node" presStyleLbl="node1" presStyleIdx="3" presStyleCnt="6" custScaleX="2109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A2327B-5CC8-4BB9-BA42-330700201731}" type="pres">
      <dgm:prSet presAssocID="{7F5491D7-7DA5-49A9-9F2A-DF1E0BA325A8}" presName="Name9" presStyleLbl="parChTrans1D2" presStyleIdx="4" presStyleCnt="6"/>
      <dgm:spPr/>
      <dgm:t>
        <a:bodyPr/>
        <a:lstStyle/>
        <a:p>
          <a:endParaRPr lang="ru-RU"/>
        </a:p>
      </dgm:t>
    </dgm:pt>
    <dgm:pt modelId="{3B623358-F222-4744-BD6F-5981D8A440EC}" type="pres">
      <dgm:prSet presAssocID="{7F5491D7-7DA5-49A9-9F2A-DF1E0BA325A8}" presName="connTx" presStyleLbl="parChTrans1D2" presStyleIdx="4" presStyleCnt="6"/>
      <dgm:spPr/>
      <dgm:t>
        <a:bodyPr/>
        <a:lstStyle/>
        <a:p>
          <a:endParaRPr lang="ru-RU"/>
        </a:p>
      </dgm:t>
    </dgm:pt>
    <dgm:pt modelId="{4EC56A19-2DAC-4AAD-BC4F-A0A06189269E}" type="pres">
      <dgm:prSet presAssocID="{47101E76-0B13-41EE-B797-FDEB66B2689B}" presName="node" presStyleLbl="node1" presStyleIdx="4" presStyleCnt="6" custScaleX="203768" custRadScaleRad="167790" custRadScaleInc="428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95C647-2927-48B4-ABBB-0B86BC3EC34F}" type="pres">
      <dgm:prSet presAssocID="{87DA58F2-4A7E-449A-A045-61DFDF6F0EBE}" presName="Name9" presStyleLbl="parChTrans1D2" presStyleIdx="5" presStyleCnt="6"/>
      <dgm:spPr/>
      <dgm:t>
        <a:bodyPr/>
        <a:lstStyle/>
        <a:p>
          <a:endParaRPr lang="ru-RU"/>
        </a:p>
      </dgm:t>
    </dgm:pt>
    <dgm:pt modelId="{0F0B61E1-E5EF-48F6-9BAF-DD2CFA473160}" type="pres">
      <dgm:prSet presAssocID="{87DA58F2-4A7E-449A-A045-61DFDF6F0EBE}" presName="connTx" presStyleLbl="parChTrans1D2" presStyleIdx="5" presStyleCnt="6"/>
      <dgm:spPr/>
      <dgm:t>
        <a:bodyPr/>
        <a:lstStyle/>
        <a:p>
          <a:endParaRPr lang="ru-RU"/>
        </a:p>
      </dgm:t>
    </dgm:pt>
    <dgm:pt modelId="{E784FDC4-C96C-4658-A03F-07952D265F68}" type="pres">
      <dgm:prSet presAssocID="{988D1C1F-C550-4B9D-88EB-9B73733200C2}" presName="node" presStyleLbl="node1" presStyleIdx="5" presStyleCnt="6" custScaleX="195932" custRadScaleRad="157531" custRadScaleInc="-409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CEFE1A6-AB76-4B64-B5CF-EC340AA964B8}" type="presOf" srcId="{D49ED6CB-C724-43D8-BD17-CCD02CC280EB}" destId="{FDF46C27-4580-42CB-9A82-9F611BC64AD7}" srcOrd="0" destOrd="0" presId="urn:microsoft.com/office/officeart/2005/8/layout/radial1"/>
    <dgm:cxn modelId="{E27BD448-AF8A-4A70-B52A-91DD03928A58}" type="presOf" srcId="{87DA58F2-4A7E-449A-A045-61DFDF6F0EBE}" destId="{0F0B61E1-E5EF-48F6-9BAF-DD2CFA473160}" srcOrd="1" destOrd="0" presId="urn:microsoft.com/office/officeart/2005/8/layout/radial1"/>
    <dgm:cxn modelId="{D3F5E9B2-A658-40A0-8B4F-A97181B6EE60}" type="presOf" srcId="{04E815E3-8897-48BD-94BB-ACC467C4DF95}" destId="{EDB9ACF9-A875-47FB-8A60-118F2FD3B603}" srcOrd="0" destOrd="0" presId="urn:microsoft.com/office/officeart/2005/8/layout/radial1"/>
    <dgm:cxn modelId="{48C9424C-A157-4DA1-BEB5-EC2B13E88F99}" type="presOf" srcId="{7F5491D7-7DA5-49A9-9F2A-DF1E0BA325A8}" destId="{3B623358-F222-4744-BD6F-5981D8A440EC}" srcOrd="1" destOrd="0" presId="urn:microsoft.com/office/officeart/2005/8/layout/radial1"/>
    <dgm:cxn modelId="{AFAE20BE-09E8-4D01-A28D-10CC6247306B}" type="presOf" srcId="{E63F6004-D1BF-4BEC-8A71-9830E9200FBA}" destId="{3C756FCC-5C74-4CF0-BF3D-3B6C7B61CE76}" srcOrd="0" destOrd="0" presId="urn:microsoft.com/office/officeart/2005/8/layout/radial1"/>
    <dgm:cxn modelId="{2432492E-0FAA-45C1-B76B-104F0A86B7E3}" srcId="{04E815E3-8897-48BD-94BB-ACC467C4DF95}" destId="{E63F6004-D1BF-4BEC-8A71-9830E9200FBA}" srcOrd="0" destOrd="0" parTransId="{2DAD1D70-9A58-4F0F-822C-0201BD905B84}" sibTransId="{95E266DE-19AC-48CF-8624-5ABD6FB57E66}"/>
    <dgm:cxn modelId="{CB1C9F4D-34DA-4306-A537-9798F2883C80}" srcId="{E63F6004-D1BF-4BEC-8A71-9830E9200FBA}" destId="{2C6C2190-4EA2-4EBF-8BA2-1A694A455414}" srcOrd="2" destOrd="0" parTransId="{2C2FE1ED-4E4C-43A4-9570-04697B1639C7}" sibTransId="{560B1201-A271-4C45-A2E9-C3997517944C}"/>
    <dgm:cxn modelId="{FE55CCC6-15C9-47AD-9F19-8937C7CCE3D3}" srcId="{E63F6004-D1BF-4BEC-8A71-9830E9200FBA}" destId="{988D1C1F-C550-4B9D-88EB-9B73733200C2}" srcOrd="5" destOrd="0" parTransId="{87DA58F2-4A7E-449A-A045-61DFDF6F0EBE}" sibTransId="{8FD5A2AE-5C4E-41F0-8F73-A0901954CCFC}"/>
    <dgm:cxn modelId="{A4107D97-5A08-4122-B2B3-FC547DF0F309}" type="presOf" srcId="{7F5491D7-7DA5-49A9-9F2A-DF1E0BA325A8}" destId="{7CA2327B-5CC8-4BB9-BA42-330700201731}" srcOrd="0" destOrd="0" presId="urn:microsoft.com/office/officeart/2005/8/layout/radial1"/>
    <dgm:cxn modelId="{E4B17BE8-9674-4038-9190-3E0DC520184E}" type="presOf" srcId="{A2D95260-462B-46CA-83A8-FBB3AE0F487A}" destId="{7E5E4215-35A1-4BF4-8D01-040373457D91}" srcOrd="0" destOrd="0" presId="urn:microsoft.com/office/officeart/2005/8/layout/radial1"/>
    <dgm:cxn modelId="{8FCF80F3-6A4C-403D-BF0D-80E04C07A82C}" srcId="{E63F6004-D1BF-4BEC-8A71-9830E9200FBA}" destId="{7FCA48B6-1F51-44A8-B7DA-1C02E5164839}" srcOrd="0" destOrd="0" parTransId="{A81D0DA5-B504-4939-9DB3-E0816C471E1E}" sibTransId="{224052C8-72EA-4ED8-9170-3163280A5E32}"/>
    <dgm:cxn modelId="{D8A904B2-326F-4284-80C6-1DA449CB2BA0}" srcId="{E63F6004-D1BF-4BEC-8A71-9830E9200FBA}" destId="{47101E76-0B13-41EE-B797-FDEB66B2689B}" srcOrd="4" destOrd="0" parTransId="{7F5491D7-7DA5-49A9-9F2A-DF1E0BA325A8}" sibTransId="{01CE0DB4-C445-4DDC-8747-C71C723BFE6D}"/>
    <dgm:cxn modelId="{860D049A-0E3B-4CA5-8264-70AE2E48805E}" type="presOf" srcId="{A81D0DA5-B504-4939-9DB3-E0816C471E1E}" destId="{2009F2D7-EB8E-41B0-9BC1-E939A916ED2A}" srcOrd="0" destOrd="0" presId="urn:microsoft.com/office/officeart/2005/8/layout/radial1"/>
    <dgm:cxn modelId="{658063C4-8959-4EA5-AF57-C67E63889ABC}" type="presOf" srcId="{A81D0DA5-B504-4939-9DB3-E0816C471E1E}" destId="{A00989E3-9E39-4099-901D-434F2673F8DA}" srcOrd="1" destOrd="0" presId="urn:microsoft.com/office/officeart/2005/8/layout/radial1"/>
    <dgm:cxn modelId="{8DD99D0E-5756-406E-AEB1-ED3A182688F6}" type="presOf" srcId="{2C2FE1ED-4E4C-43A4-9570-04697B1639C7}" destId="{97FDD7C9-9B41-4BD0-BFC9-3D80AED833E6}" srcOrd="1" destOrd="0" presId="urn:microsoft.com/office/officeart/2005/8/layout/radial1"/>
    <dgm:cxn modelId="{9FEE6E4F-9042-4206-99A8-83FB1C885AED}" type="presOf" srcId="{7FCA48B6-1F51-44A8-B7DA-1C02E5164839}" destId="{1F580E29-3DFF-4BCE-9885-8780B5A64967}" srcOrd="0" destOrd="0" presId="urn:microsoft.com/office/officeart/2005/8/layout/radial1"/>
    <dgm:cxn modelId="{C5F05A50-515A-41C7-9995-782FC4D58064}" type="presOf" srcId="{64FD3354-D912-4B0E-B2F5-273E5E4CA6D5}" destId="{B110DC76-2F89-48F5-8F8D-67C0FC39B647}" srcOrd="1" destOrd="0" presId="urn:microsoft.com/office/officeart/2005/8/layout/radial1"/>
    <dgm:cxn modelId="{8437115D-F449-492A-92E9-005DAD5E2695}" type="presOf" srcId="{988D1C1F-C550-4B9D-88EB-9B73733200C2}" destId="{E784FDC4-C96C-4658-A03F-07952D265F68}" srcOrd="0" destOrd="0" presId="urn:microsoft.com/office/officeart/2005/8/layout/radial1"/>
    <dgm:cxn modelId="{8C82E747-4517-4CA2-BA62-0881BE1708EA}" srcId="{E63F6004-D1BF-4BEC-8A71-9830E9200FBA}" destId="{D49ED6CB-C724-43D8-BD17-CCD02CC280EB}" srcOrd="1" destOrd="0" parTransId="{A2D95260-462B-46CA-83A8-FBB3AE0F487A}" sibTransId="{187DF998-5C88-4E25-BCB7-C8567F056B95}"/>
    <dgm:cxn modelId="{CD733183-5485-4B58-B69C-1D6B0A972943}" type="presOf" srcId="{64FD3354-D912-4B0E-B2F5-273E5E4CA6D5}" destId="{928EB9FF-B32B-4DEE-AE93-A06DE229A844}" srcOrd="0" destOrd="0" presId="urn:microsoft.com/office/officeart/2005/8/layout/radial1"/>
    <dgm:cxn modelId="{DE28D03C-EFA6-43B1-8CD9-5E16F05A1982}" type="presOf" srcId="{87DA58F2-4A7E-449A-A045-61DFDF6F0EBE}" destId="{3695C647-2927-48B4-ABBB-0B86BC3EC34F}" srcOrd="0" destOrd="0" presId="urn:microsoft.com/office/officeart/2005/8/layout/radial1"/>
    <dgm:cxn modelId="{5F1D40A1-8535-4CEB-B161-73A64C6BA56B}" type="presOf" srcId="{A2D95260-462B-46CA-83A8-FBB3AE0F487A}" destId="{A749092C-615F-4EBE-B7C8-8980091C1FFE}" srcOrd="1" destOrd="0" presId="urn:microsoft.com/office/officeart/2005/8/layout/radial1"/>
    <dgm:cxn modelId="{ADB4E559-8A19-412D-BCDC-D0D6DA241223}" type="presOf" srcId="{FC692500-A31D-4A6B-90EC-C9C7A9B66224}" destId="{6F2FD74C-57E9-448F-A574-9A50268397E4}" srcOrd="0" destOrd="0" presId="urn:microsoft.com/office/officeart/2005/8/layout/radial1"/>
    <dgm:cxn modelId="{6CE390CD-2AD1-4312-84A3-BDB4B9250942}" srcId="{E63F6004-D1BF-4BEC-8A71-9830E9200FBA}" destId="{FC692500-A31D-4A6B-90EC-C9C7A9B66224}" srcOrd="3" destOrd="0" parTransId="{64FD3354-D912-4B0E-B2F5-273E5E4CA6D5}" sibTransId="{7C144D24-DA8E-4E97-9612-FAC1E21956F9}"/>
    <dgm:cxn modelId="{2E035D88-E30E-40F3-95B4-CA6662724DD8}" type="presOf" srcId="{2C6C2190-4EA2-4EBF-8BA2-1A694A455414}" destId="{008706C3-E1EA-4B50-93A5-CC269C2C4F55}" srcOrd="0" destOrd="0" presId="urn:microsoft.com/office/officeart/2005/8/layout/radial1"/>
    <dgm:cxn modelId="{58A8B6C4-7AC4-45F7-80D8-637332A633F9}" type="presOf" srcId="{47101E76-0B13-41EE-B797-FDEB66B2689B}" destId="{4EC56A19-2DAC-4AAD-BC4F-A0A06189269E}" srcOrd="0" destOrd="0" presId="urn:microsoft.com/office/officeart/2005/8/layout/radial1"/>
    <dgm:cxn modelId="{D199E6F7-7E9C-4114-B793-86A01889B96D}" type="presOf" srcId="{2C2FE1ED-4E4C-43A4-9570-04697B1639C7}" destId="{B1420688-8A12-4597-89AC-ADEA6B5F2CDE}" srcOrd="0" destOrd="0" presId="urn:microsoft.com/office/officeart/2005/8/layout/radial1"/>
    <dgm:cxn modelId="{57879D4C-C8A8-4B46-B162-04811B8F7B86}" type="presParOf" srcId="{EDB9ACF9-A875-47FB-8A60-118F2FD3B603}" destId="{3C756FCC-5C74-4CF0-BF3D-3B6C7B61CE76}" srcOrd="0" destOrd="0" presId="urn:microsoft.com/office/officeart/2005/8/layout/radial1"/>
    <dgm:cxn modelId="{CCC1BAB1-8CB6-41CA-A329-6F0374D7F574}" type="presParOf" srcId="{EDB9ACF9-A875-47FB-8A60-118F2FD3B603}" destId="{2009F2D7-EB8E-41B0-9BC1-E939A916ED2A}" srcOrd="1" destOrd="0" presId="urn:microsoft.com/office/officeart/2005/8/layout/radial1"/>
    <dgm:cxn modelId="{ED58BBC0-031F-44EB-BB59-4D18B69796EF}" type="presParOf" srcId="{2009F2D7-EB8E-41B0-9BC1-E939A916ED2A}" destId="{A00989E3-9E39-4099-901D-434F2673F8DA}" srcOrd="0" destOrd="0" presId="urn:microsoft.com/office/officeart/2005/8/layout/radial1"/>
    <dgm:cxn modelId="{51ADC4E5-3628-4EDF-9EC9-1BE4AE31F3C3}" type="presParOf" srcId="{EDB9ACF9-A875-47FB-8A60-118F2FD3B603}" destId="{1F580E29-3DFF-4BCE-9885-8780B5A64967}" srcOrd="2" destOrd="0" presId="urn:microsoft.com/office/officeart/2005/8/layout/radial1"/>
    <dgm:cxn modelId="{FF2463BC-CB11-4604-A068-982043A9885F}" type="presParOf" srcId="{EDB9ACF9-A875-47FB-8A60-118F2FD3B603}" destId="{7E5E4215-35A1-4BF4-8D01-040373457D91}" srcOrd="3" destOrd="0" presId="urn:microsoft.com/office/officeart/2005/8/layout/radial1"/>
    <dgm:cxn modelId="{E73E055D-0AE5-4C75-A035-037A4C2F2244}" type="presParOf" srcId="{7E5E4215-35A1-4BF4-8D01-040373457D91}" destId="{A749092C-615F-4EBE-B7C8-8980091C1FFE}" srcOrd="0" destOrd="0" presId="urn:microsoft.com/office/officeart/2005/8/layout/radial1"/>
    <dgm:cxn modelId="{5F9ACC7D-519F-41B4-821B-A70B7E842C13}" type="presParOf" srcId="{EDB9ACF9-A875-47FB-8A60-118F2FD3B603}" destId="{FDF46C27-4580-42CB-9A82-9F611BC64AD7}" srcOrd="4" destOrd="0" presId="urn:microsoft.com/office/officeart/2005/8/layout/radial1"/>
    <dgm:cxn modelId="{84044C16-CAD0-455A-A5BE-6A44B040D782}" type="presParOf" srcId="{EDB9ACF9-A875-47FB-8A60-118F2FD3B603}" destId="{B1420688-8A12-4597-89AC-ADEA6B5F2CDE}" srcOrd="5" destOrd="0" presId="urn:microsoft.com/office/officeart/2005/8/layout/radial1"/>
    <dgm:cxn modelId="{9B85465A-6533-4B08-8F56-F4E1DF8233C1}" type="presParOf" srcId="{B1420688-8A12-4597-89AC-ADEA6B5F2CDE}" destId="{97FDD7C9-9B41-4BD0-BFC9-3D80AED833E6}" srcOrd="0" destOrd="0" presId="urn:microsoft.com/office/officeart/2005/8/layout/radial1"/>
    <dgm:cxn modelId="{E3F294E4-0395-4693-9621-D9A0CCBAA18C}" type="presParOf" srcId="{EDB9ACF9-A875-47FB-8A60-118F2FD3B603}" destId="{008706C3-E1EA-4B50-93A5-CC269C2C4F55}" srcOrd="6" destOrd="0" presId="urn:microsoft.com/office/officeart/2005/8/layout/radial1"/>
    <dgm:cxn modelId="{09BA2DDC-328D-459C-AFAF-525E0B3268B0}" type="presParOf" srcId="{EDB9ACF9-A875-47FB-8A60-118F2FD3B603}" destId="{928EB9FF-B32B-4DEE-AE93-A06DE229A844}" srcOrd="7" destOrd="0" presId="urn:microsoft.com/office/officeart/2005/8/layout/radial1"/>
    <dgm:cxn modelId="{8C3A85AB-16D7-4CD6-A29C-1AAA54C4F2B4}" type="presParOf" srcId="{928EB9FF-B32B-4DEE-AE93-A06DE229A844}" destId="{B110DC76-2F89-48F5-8F8D-67C0FC39B647}" srcOrd="0" destOrd="0" presId="urn:microsoft.com/office/officeart/2005/8/layout/radial1"/>
    <dgm:cxn modelId="{4CE352D1-C951-4F3C-A50A-9182D909254E}" type="presParOf" srcId="{EDB9ACF9-A875-47FB-8A60-118F2FD3B603}" destId="{6F2FD74C-57E9-448F-A574-9A50268397E4}" srcOrd="8" destOrd="0" presId="urn:microsoft.com/office/officeart/2005/8/layout/radial1"/>
    <dgm:cxn modelId="{C228A83F-DCB0-43CC-A0DB-1858AC0EE994}" type="presParOf" srcId="{EDB9ACF9-A875-47FB-8A60-118F2FD3B603}" destId="{7CA2327B-5CC8-4BB9-BA42-330700201731}" srcOrd="9" destOrd="0" presId="urn:microsoft.com/office/officeart/2005/8/layout/radial1"/>
    <dgm:cxn modelId="{B73E74BE-676E-49FC-8B05-CD772A0A457C}" type="presParOf" srcId="{7CA2327B-5CC8-4BB9-BA42-330700201731}" destId="{3B623358-F222-4744-BD6F-5981D8A440EC}" srcOrd="0" destOrd="0" presId="urn:microsoft.com/office/officeart/2005/8/layout/radial1"/>
    <dgm:cxn modelId="{5AB4D1D4-001F-4E4B-8730-95CFAFE63A37}" type="presParOf" srcId="{EDB9ACF9-A875-47FB-8A60-118F2FD3B603}" destId="{4EC56A19-2DAC-4AAD-BC4F-A0A06189269E}" srcOrd="10" destOrd="0" presId="urn:microsoft.com/office/officeart/2005/8/layout/radial1"/>
    <dgm:cxn modelId="{441E8450-0371-448A-AB49-3B258B7D3A2D}" type="presParOf" srcId="{EDB9ACF9-A875-47FB-8A60-118F2FD3B603}" destId="{3695C647-2927-48B4-ABBB-0B86BC3EC34F}" srcOrd="11" destOrd="0" presId="urn:microsoft.com/office/officeart/2005/8/layout/radial1"/>
    <dgm:cxn modelId="{A244AE0B-FDAA-4C1B-A120-2FC43E560CF5}" type="presParOf" srcId="{3695C647-2927-48B4-ABBB-0B86BC3EC34F}" destId="{0F0B61E1-E5EF-48F6-9BAF-DD2CFA473160}" srcOrd="0" destOrd="0" presId="urn:microsoft.com/office/officeart/2005/8/layout/radial1"/>
    <dgm:cxn modelId="{F8F1527C-0DDE-42D8-A1B1-1E97C3519F5D}" type="presParOf" srcId="{EDB9ACF9-A875-47FB-8A60-118F2FD3B603}" destId="{E784FDC4-C96C-4658-A03F-07952D265F68}" srcOrd="12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7736AFC-9990-4B0A-BE43-B30513053DDE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6CDC9CF-0069-464E-A1A5-3DF4DF489EC2}">
      <dgm:prSet phldrT="[Текст]"/>
      <dgm:spPr/>
      <dgm:t>
        <a:bodyPr/>
        <a:lstStyle/>
        <a:p>
          <a:r>
            <a:rPr lang="ru-RU" dirty="0" smtClean="0"/>
            <a:t>Директор</a:t>
          </a:r>
          <a:endParaRPr lang="ru-RU" dirty="0"/>
        </a:p>
      </dgm:t>
    </dgm:pt>
    <dgm:pt modelId="{C1B0E2CF-D33E-4949-9DEF-CBD9ED44F474}" type="parTrans" cxnId="{5FD3FB61-9CD9-4026-B4D8-3845F8FC8E9F}">
      <dgm:prSet>
        <dgm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dgm:style>
      </dgm:prSet>
      <dgm:spPr>
        <a:solidFill>
          <a:schemeClr val="bg1"/>
        </a:solidFill>
        <a:ln>
          <a:noFill/>
        </a:ln>
      </dgm:spPr>
      <dgm:t>
        <a:bodyPr/>
        <a:lstStyle/>
        <a:p>
          <a:endParaRPr lang="ru-RU"/>
        </a:p>
      </dgm:t>
    </dgm:pt>
    <dgm:pt modelId="{9F1EFA52-83F5-452F-B3ED-E99BBB1600E8}" type="sibTrans" cxnId="{5FD3FB61-9CD9-4026-B4D8-3845F8FC8E9F}">
      <dgm:prSet/>
      <dgm:spPr/>
      <dgm:t>
        <a:bodyPr/>
        <a:lstStyle/>
        <a:p>
          <a:endParaRPr lang="ru-RU"/>
        </a:p>
      </dgm:t>
    </dgm:pt>
    <dgm:pt modelId="{C1A1A3BF-F3E3-408A-A57B-1C90506B23C3}">
      <dgm:prSet phldrT="[Текст]"/>
      <dgm:spPr/>
      <dgm:t>
        <a:bodyPr/>
        <a:lstStyle/>
        <a:p>
          <a:r>
            <a:rPr lang="ru-RU" dirty="0" smtClean="0"/>
            <a:t>Администрация</a:t>
          </a:r>
          <a:endParaRPr lang="ru-RU" dirty="0"/>
        </a:p>
      </dgm:t>
    </dgm:pt>
    <dgm:pt modelId="{C1AB6A34-3D88-4D58-AE58-3E8F14695BA8}" type="parTrans" cxnId="{D8BDDBB7-45F9-4ABC-A269-D9295E001B6E}">
      <dgm:prSet/>
      <dgm:spPr>
        <a:solidFill>
          <a:schemeClr val="tx1"/>
        </a:solidFill>
        <a:ln>
          <a:noFill/>
        </a:ln>
      </dgm:spPr>
      <dgm:t>
        <a:bodyPr/>
        <a:lstStyle/>
        <a:p>
          <a:endParaRPr lang="ru-RU"/>
        </a:p>
      </dgm:t>
    </dgm:pt>
    <dgm:pt modelId="{C21BECEB-48D4-4E09-A6FA-AAEBBEF85F1A}" type="sibTrans" cxnId="{D8BDDBB7-45F9-4ABC-A269-D9295E001B6E}">
      <dgm:prSet/>
      <dgm:spPr/>
      <dgm:t>
        <a:bodyPr/>
        <a:lstStyle/>
        <a:p>
          <a:endParaRPr lang="ru-RU"/>
        </a:p>
      </dgm:t>
    </dgm:pt>
    <dgm:pt modelId="{D778B414-5063-47B0-9E7C-9E1F9CD1C3D2}">
      <dgm:prSet phldrT="[Текст]"/>
      <dgm:spPr/>
      <dgm:t>
        <a:bodyPr/>
        <a:lstStyle/>
        <a:p>
          <a:r>
            <a:rPr lang="ru-RU" dirty="0" smtClean="0"/>
            <a:t>Социально-психологическая служба</a:t>
          </a:r>
          <a:endParaRPr lang="ru-RU" dirty="0"/>
        </a:p>
      </dgm:t>
    </dgm:pt>
    <dgm:pt modelId="{B186B5B6-9D23-4228-A34C-75C77102A369}" type="parTrans" cxnId="{D9E3A76D-AAC3-48B6-A83F-13E3A254E3A9}">
      <dgm:prSet/>
      <dgm:spPr>
        <a:solidFill>
          <a:schemeClr val="tx1"/>
        </a:solidFill>
        <a:ln>
          <a:noFill/>
        </a:ln>
      </dgm:spPr>
      <dgm:t>
        <a:bodyPr/>
        <a:lstStyle/>
        <a:p>
          <a:endParaRPr lang="ru-RU"/>
        </a:p>
      </dgm:t>
    </dgm:pt>
    <dgm:pt modelId="{36B3B625-14B9-4DC4-B5DA-99A744AE01F3}" type="sibTrans" cxnId="{D9E3A76D-AAC3-48B6-A83F-13E3A254E3A9}">
      <dgm:prSet/>
      <dgm:spPr/>
      <dgm:t>
        <a:bodyPr/>
        <a:lstStyle/>
        <a:p>
          <a:endParaRPr lang="ru-RU"/>
        </a:p>
      </dgm:t>
    </dgm:pt>
    <dgm:pt modelId="{46502BB7-F286-4722-BE13-ED1830193631}">
      <dgm:prSet phldrT="[Текст]"/>
      <dgm:spPr/>
      <dgm:t>
        <a:bodyPr/>
        <a:lstStyle/>
        <a:p>
          <a:r>
            <a:rPr lang="ru-RU" dirty="0" smtClean="0"/>
            <a:t>Методический совет</a:t>
          </a:r>
          <a:endParaRPr lang="ru-RU" dirty="0"/>
        </a:p>
      </dgm:t>
    </dgm:pt>
    <dgm:pt modelId="{D7D28DA4-E3BE-4602-80BA-0DC3903D2790}" type="parTrans" cxnId="{411E9C9A-4897-431C-8B28-80380220C77A}">
      <dgm:prSet/>
      <dgm:spPr>
        <a:solidFill>
          <a:schemeClr val="tx1"/>
        </a:solidFill>
        <a:ln>
          <a:noFill/>
        </a:ln>
      </dgm:spPr>
      <dgm:t>
        <a:bodyPr/>
        <a:lstStyle/>
        <a:p>
          <a:endParaRPr lang="ru-RU"/>
        </a:p>
      </dgm:t>
    </dgm:pt>
    <dgm:pt modelId="{C9778501-E889-41BB-BB10-94856E66FF94}" type="sibTrans" cxnId="{411E9C9A-4897-431C-8B28-80380220C77A}">
      <dgm:prSet/>
      <dgm:spPr/>
      <dgm:t>
        <a:bodyPr/>
        <a:lstStyle/>
        <a:p>
          <a:endParaRPr lang="ru-RU"/>
        </a:p>
      </dgm:t>
    </dgm:pt>
    <dgm:pt modelId="{1367B4D2-50CA-4DE1-88D4-C0C4C6E52E94}">
      <dgm:prSet custT="1"/>
      <dgm:spPr/>
      <dgm:t>
        <a:bodyPr/>
        <a:lstStyle/>
        <a:p>
          <a:r>
            <a:rPr lang="ru-RU" sz="1600" dirty="0" smtClean="0"/>
            <a:t>Педагогический совет</a:t>
          </a:r>
          <a:endParaRPr lang="ru-RU" sz="1600" dirty="0"/>
        </a:p>
      </dgm:t>
    </dgm:pt>
    <dgm:pt modelId="{AAD3DBB4-9F17-4852-B4A8-0931C853BE09}" type="parTrans" cxnId="{7352510B-8E60-43A3-BCCF-8468276484BE}">
      <dgm:prSet/>
      <dgm:spPr/>
      <dgm:t>
        <a:bodyPr/>
        <a:lstStyle/>
        <a:p>
          <a:endParaRPr lang="ru-RU"/>
        </a:p>
      </dgm:t>
    </dgm:pt>
    <dgm:pt modelId="{EEC180BA-4041-492B-860F-BB7EF9F3A515}" type="sibTrans" cxnId="{7352510B-8E60-43A3-BCCF-8468276484BE}">
      <dgm:prSet/>
      <dgm:spPr/>
      <dgm:t>
        <a:bodyPr/>
        <a:lstStyle/>
        <a:p>
          <a:endParaRPr lang="ru-RU"/>
        </a:p>
      </dgm:t>
    </dgm:pt>
    <dgm:pt modelId="{617081E3-934E-4E80-A2F9-DA1CD923B3DF}">
      <dgm:prSet custT="1"/>
      <dgm:spPr/>
      <dgm:t>
        <a:bodyPr/>
        <a:lstStyle/>
        <a:p>
          <a:r>
            <a:rPr lang="ru-RU" sz="1600" dirty="0" smtClean="0"/>
            <a:t>Управляющий совет</a:t>
          </a:r>
          <a:endParaRPr lang="ru-RU" sz="1600" dirty="0"/>
        </a:p>
      </dgm:t>
    </dgm:pt>
    <dgm:pt modelId="{5C6657ED-2499-4A05-B6F6-09C94716AA3C}" type="parTrans" cxnId="{9F1E52EC-EDBF-449E-A07F-6303522B49DC}">
      <dgm:prSet/>
      <dgm:spPr/>
      <dgm:t>
        <a:bodyPr/>
        <a:lstStyle/>
        <a:p>
          <a:endParaRPr lang="ru-RU"/>
        </a:p>
      </dgm:t>
    </dgm:pt>
    <dgm:pt modelId="{675C4F04-70DC-4B22-8542-94E4FBF6AC5B}" type="sibTrans" cxnId="{9F1E52EC-EDBF-449E-A07F-6303522B49DC}">
      <dgm:prSet/>
      <dgm:spPr/>
      <dgm:t>
        <a:bodyPr/>
        <a:lstStyle/>
        <a:p>
          <a:endParaRPr lang="ru-RU"/>
        </a:p>
      </dgm:t>
    </dgm:pt>
    <dgm:pt modelId="{D764CF74-7557-4BE2-BAAB-A830421D4C64}">
      <dgm:prSet/>
      <dgm:spPr/>
      <dgm:t>
        <a:bodyPr/>
        <a:lstStyle/>
        <a:p>
          <a:r>
            <a:rPr lang="ru-RU" dirty="0" smtClean="0"/>
            <a:t>Общее собрание трудового коллектива</a:t>
          </a:r>
          <a:endParaRPr lang="ru-RU" dirty="0"/>
        </a:p>
      </dgm:t>
    </dgm:pt>
    <dgm:pt modelId="{DB223C33-6ADF-4BC3-A4CF-DC531E6C41C4}" type="parTrans" cxnId="{85A7D04F-C577-48BF-9C04-1D04CD7F694B}">
      <dgm:prSet/>
      <dgm:spPr/>
      <dgm:t>
        <a:bodyPr/>
        <a:lstStyle/>
        <a:p>
          <a:endParaRPr lang="ru-RU"/>
        </a:p>
      </dgm:t>
    </dgm:pt>
    <dgm:pt modelId="{1855FB94-DF59-46DD-B687-2EBE6EADFDF8}" type="sibTrans" cxnId="{85A7D04F-C577-48BF-9C04-1D04CD7F694B}">
      <dgm:prSet/>
      <dgm:spPr/>
      <dgm:t>
        <a:bodyPr/>
        <a:lstStyle/>
        <a:p>
          <a:endParaRPr lang="ru-RU"/>
        </a:p>
      </dgm:t>
    </dgm:pt>
    <dgm:pt modelId="{A007216C-D3F1-4195-A2BF-FEEDF941800E}">
      <dgm:prSet/>
      <dgm:spPr/>
      <dgm:t>
        <a:bodyPr/>
        <a:lstStyle/>
        <a:p>
          <a:r>
            <a:rPr lang="ru-RU" dirty="0" smtClean="0"/>
            <a:t>Родительский комитет</a:t>
          </a:r>
          <a:endParaRPr lang="ru-RU" dirty="0"/>
        </a:p>
      </dgm:t>
    </dgm:pt>
    <dgm:pt modelId="{8061F27C-991F-46A1-9870-57C2BB003869}" type="parTrans" cxnId="{F704BB3C-0587-40FC-A15A-399EA1B9465E}">
      <dgm:prSet/>
      <dgm:spPr/>
      <dgm:t>
        <a:bodyPr/>
        <a:lstStyle/>
        <a:p>
          <a:endParaRPr lang="ru-RU"/>
        </a:p>
      </dgm:t>
    </dgm:pt>
    <dgm:pt modelId="{C1ED1D81-A3A8-488D-B734-AE2081CE505B}" type="sibTrans" cxnId="{F704BB3C-0587-40FC-A15A-399EA1B9465E}">
      <dgm:prSet/>
      <dgm:spPr/>
      <dgm:t>
        <a:bodyPr/>
        <a:lstStyle/>
        <a:p>
          <a:endParaRPr lang="ru-RU"/>
        </a:p>
      </dgm:t>
    </dgm:pt>
    <dgm:pt modelId="{4C90F5F1-A257-456B-A5F1-F0D7D69A49A3}">
      <dgm:prSet/>
      <dgm:spPr/>
      <dgm:t>
        <a:bodyPr/>
        <a:lstStyle/>
        <a:p>
          <a:r>
            <a:rPr lang="ru-RU" dirty="0" smtClean="0"/>
            <a:t>Ученический Совет школы</a:t>
          </a:r>
          <a:endParaRPr lang="ru-RU" dirty="0"/>
        </a:p>
      </dgm:t>
    </dgm:pt>
    <dgm:pt modelId="{50995884-BE1E-42D7-BB69-F1769E18F99E}" type="parTrans" cxnId="{F2A03737-FD8B-4C17-8ABF-94F5A94C04C6}">
      <dgm:prSet/>
      <dgm:spPr>
        <a:solidFill>
          <a:schemeClr val="tx1"/>
        </a:solidFill>
        <a:ln>
          <a:noFill/>
        </a:ln>
      </dgm:spPr>
      <dgm:t>
        <a:bodyPr/>
        <a:lstStyle/>
        <a:p>
          <a:endParaRPr lang="ru-RU"/>
        </a:p>
      </dgm:t>
    </dgm:pt>
    <dgm:pt modelId="{29DEDF99-74DE-4B2C-9604-D9E1CA1976F9}" type="sibTrans" cxnId="{F2A03737-FD8B-4C17-8ABF-94F5A94C04C6}">
      <dgm:prSet/>
      <dgm:spPr/>
      <dgm:t>
        <a:bodyPr/>
        <a:lstStyle/>
        <a:p>
          <a:endParaRPr lang="ru-RU"/>
        </a:p>
      </dgm:t>
    </dgm:pt>
    <dgm:pt modelId="{CB38EE24-E7C6-47D2-9C79-A4250CAD6083}" type="pres">
      <dgm:prSet presAssocID="{E7736AFC-9990-4B0A-BE43-B30513053DD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D6622C87-200E-4219-8210-6B3D3624187D}" type="pres">
      <dgm:prSet presAssocID="{617081E3-934E-4E80-A2F9-DA1CD923B3DF}" presName="hierRoot1" presStyleCnt="0"/>
      <dgm:spPr/>
    </dgm:pt>
    <dgm:pt modelId="{DE8ABDEA-765B-4E34-B7B0-62E1B22DCC23}" type="pres">
      <dgm:prSet presAssocID="{617081E3-934E-4E80-A2F9-DA1CD923B3DF}" presName="composite" presStyleCnt="0"/>
      <dgm:spPr/>
    </dgm:pt>
    <dgm:pt modelId="{AD00304B-0678-48BE-BDD2-24E566F2A34D}" type="pres">
      <dgm:prSet presAssocID="{617081E3-934E-4E80-A2F9-DA1CD923B3DF}" presName="background" presStyleLbl="node0" presStyleIdx="0" presStyleCnt="4"/>
      <dgm:spPr>
        <a:solidFill>
          <a:srgbClr val="0070C0"/>
        </a:solidFill>
      </dgm:spPr>
    </dgm:pt>
    <dgm:pt modelId="{C8D440E8-5C67-4FB9-830F-0099F4B5F711}" type="pres">
      <dgm:prSet presAssocID="{617081E3-934E-4E80-A2F9-DA1CD923B3DF}" presName="text" presStyleLbl="fgAcc0" presStyleIdx="0" presStyleCnt="4" custScaleY="105298" custLinFactNeighborX="-10677" custLinFactNeighborY="-923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26590F4-6F0B-4334-ADEC-EDD3C58F5E61}" type="pres">
      <dgm:prSet presAssocID="{617081E3-934E-4E80-A2F9-DA1CD923B3DF}" presName="hierChild2" presStyleCnt="0"/>
      <dgm:spPr/>
    </dgm:pt>
    <dgm:pt modelId="{D5FF3B2A-C6E2-450C-AC8C-299142328CD8}" type="pres">
      <dgm:prSet presAssocID="{1367B4D2-50CA-4DE1-88D4-C0C4C6E52E94}" presName="hierRoot1" presStyleCnt="0"/>
      <dgm:spPr/>
    </dgm:pt>
    <dgm:pt modelId="{967FE5EA-C05B-4B51-96D9-ED284C87110F}" type="pres">
      <dgm:prSet presAssocID="{1367B4D2-50CA-4DE1-88D4-C0C4C6E52E94}" presName="composite" presStyleCnt="0"/>
      <dgm:spPr/>
    </dgm:pt>
    <dgm:pt modelId="{7259FFB3-282E-4F23-8BAE-35C9D3ACEB95}" type="pres">
      <dgm:prSet presAssocID="{1367B4D2-50CA-4DE1-88D4-C0C4C6E52E94}" presName="background" presStyleLbl="node0" presStyleIdx="1" presStyleCnt="4"/>
      <dgm:spPr>
        <a:solidFill>
          <a:srgbClr val="0070C0"/>
        </a:solidFill>
      </dgm:spPr>
    </dgm:pt>
    <dgm:pt modelId="{0CFFB49E-85BD-4E30-8E2F-E96560F17508}" type="pres">
      <dgm:prSet presAssocID="{1367B4D2-50CA-4DE1-88D4-C0C4C6E52E94}" presName="text" presStyleLbl="fgAcc0" presStyleIdx="1" presStyleCnt="4" custScaleY="108902" custLinFactNeighborX="-7189" custLinFactNeighborY="-4281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70AB3BD-13AA-4709-BF83-1403C2FB625C}" type="pres">
      <dgm:prSet presAssocID="{1367B4D2-50CA-4DE1-88D4-C0C4C6E52E94}" presName="hierChild2" presStyleCnt="0"/>
      <dgm:spPr/>
    </dgm:pt>
    <dgm:pt modelId="{EBA6BF58-BE52-4D44-A12B-3D363A06163A}" type="pres">
      <dgm:prSet presAssocID="{C1B0E2CF-D33E-4949-9DEF-CBD9ED44F474}" presName="Name10" presStyleLbl="parChTrans1D2" presStyleIdx="0" presStyleCnt="1"/>
      <dgm:spPr>
        <a:prstGeom prst="curvedRightArrow">
          <a:avLst/>
        </a:prstGeom>
      </dgm:spPr>
      <dgm:t>
        <a:bodyPr/>
        <a:lstStyle/>
        <a:p>
          <a:endParaRPr lang="ru-RU"/>
        </a:p>
      </dgm:t>
    </dgm:pt>
    <dgm:pt modelId="{CA8D80A9-936B-49F2-A2AA-BA3AC28D0CF6}" type="pres">
      <dgm:prSet presAssocID="{76CDC9CF-0069-464E-A1A5-3DF4DF489EC2}" presName="hierRoot2" presStyleCnt="0"/>
      <dgm:spPr/>
    </dgm:pt>
    <dgm:pt modelId="{702FDB34-75E6-4AEA-9447-5AB6CE2A1B70}" type="pres">
      <dgm:prSet presAssocID="{76CDC9CF-0069-464E-A1A5-3DF4DF489EC2}" presName="composite2" presStyleCnt="0"/>
      <dgm:spPr/>
    </dgm:pt>
    <dgm:pt modelId="{5FAB3FEF-955C-49C0-BA87-212126CAB05F}" type="pres">
      <dgm:prSet presAssocID="{76CDC9CF-0069-464E-A1A5-3DF4DF489EC2}" presName="background2" presStyleLbl="node2" presStyleIdx="0" presStyleCnt="1"/>
      <dgm:spPr>
        <a:solidFill>
          <a:srgbClr val="0070C0"/>
        </a:solidFill>
      </dgm:spPr>
    </dgm:pt>
    <dgm:pt modelId="{61773849-0898-4130-91F0-BD49C4D569B0}" type="pres">
      <dgm:prSet presAssocID="{76CDC9CF-0069-464E-A1A5-3DF4DF489EC2}" presName="text2" presStyleLbl="fgAcc2" presStyleIdx="0" presStyleCnt="1" custScaleX="132492" custScaleY="117430" custLinFactNeighborX="55807" custLinFactNeighborY="1814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593B23C-C122-4901-B8A9-AA8254F78AEF}" type="pres">
      <dgm:prSet presAssocID="{76CDC9CF-0069-464E-A1A5-3DF4DF489EC2}" presName="hierChild3" presStyleCnt="0"/>
      <dgm:spPr/>
    </dgm:pt>
    <dgm:pt modelId="{E901577D-E6A2-442D-AB5F-41F4ECDD5063}" type="pres">
      <dgm:prSet presAssocID="{C1AB6A34-3D88-4D58-AE58-3E8F14695BA8}" presName="Name17" presStyleLbl="parChTrans1D3" presStyleIdx="0" presStyleCnt="1"/>
      <dgm:spPr/>
      <dgm:t>
        <a:bodyPr/>
        <a:lstStyle/>
        <a:p>
          <a:endParaRPr lang="ru-RU"/>
        </a:p>
      </dgm:t>
    </dgm:pt>
    <dgm:pt modelId="{286A3B08-5A08-443F-A389-B7E482B37E56}" type="pres">
      <dgm:prSet presAssocID="{C1A1A3BF-F3E3-408A-A57B-1C90506B23C3}" presName="hierRoot3" presStyleCnt="0"/>
      <dgm:spPr/>
    </dgm:pt>
    <dgm:pt modelId="{A106DE3F-E9CC-4E40-BBF9-BD8ED870D41D}" type="pres">
      <dgm:prSet presAssocID="{C1A1A3BF-F3E3-408A-A57B-1C90506B23C3}" presName="composite3" presStyleCnt="0"/>
      <dgm:spPr/>
    </dgm:pt>
    <dgm:pt modelId="{BD7D5A52-9EBC-43F5-9F75-2F1AB6A6B97D}" type="pres">
      <dgm:prSet presAssocID="{C1A1A3BF-F3E3-408A-A57B-1C90506B23C3}" presName="background3" presStyleLbl="node3" presStyleIdx="0" presStyleCnt="1"/>
      <dgm:spPr>
        <a:solidFill>
          <a:srgbClr val="0070C0"/>
        </a:solidFill>
      </dgm:spPr>
    </dgm:pt>
    <dgm:pt modelId="{FD10C040-9574-4BD8-8280-1062B40B4C5C}" type="pres">
      <dgm:prSet presAssocID="{C1A1A3BF-F3E3-408A-A57B-1C90506B23C3}" presName="text3" presStyleLbl="fgAcc3" presStyleIdx="0" presStyleCnt="1" custScaleY="57758" custLinFactNeighborX="53071" custLinFactNeighborY="1935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561AFC7-3090-4696-A28A-32AFFA5B0E80}" type="pres">
      <dgm:prSet presAssocID="{C1A1A3BF-F3E3-408A-A57B-1C90506B23C3}" presName="hierChild4" presStyleCnt="0"/>
      <dgm:spPr/>
    </dgm:pt>
    <dgm:pt modelId="{41E5F3DB-9D49-4138-8D48-DC4DB93201F4}" type="pres">
      <dgm:prSet presAssocID="{B186B5B6-9D23-4228-A34C-75C77102A369}" presName="Name23" presStyleLbl="parChTrans1D4" presStyleIdx="0" presStyleCnt="3"/>
      <dgm:spPr/>
      <dgm:t>
        <a:bodyPr/>
        <a:lstStyle/>
        <a:p>
          <a:endParaRPr lang="ru-RU"/>
        </a:p>
      </dgm:t>
    </dgm:pt>
    <dgm:pt modelId="{341F7699-DCC0-4C42-95B5-73CFA71A29CD}" type="pres">
      <dgm:prSet presAssocID="{D778B414-5063-47B0-9E7C-9E1F9CD1C3D2}" presName="hierRoot4" presStyleCnt="0"/>
      <dgm:spPr/>
    </dgm:pt>
    <dgm:pt modelId="{B0923C78-5B0A-4F8F-A743-A1284F866EFF}" type="pres">
      <dgm:prSet presAssocID="{D778B414-5063-47B0-9E7C-9E1F9CD1C3D2}" presName="composite4" presStyleCnt="0"/>
      <dgm:spPr/>
    </dgm:pt>
    <dgm:pt modelId="{C7D7AEA9-06E8-496D-912A-ABDE3DA48400}" type="pres">
      <dgm:prSet presAssocID="{D778B414-5063-47B0-9E7C-9E1F9CD1C3D2}" presName="background4" presStyleLbl="node4" presStyleIdx="0" presStyleCnt="3"/>
      <dgm:spPr>
        <a:solidFill>
          <a:srgbClr val="0070C0"/>
        </a:solidFill>
      </dgm:spPr>
    </dgm:pt>
    <dgm:pt modelId="{33DC458A-D8B2-4288-B867-3179DA44AF44}" type="pres">
      <dgm:prSet presAssocID="{D778B414-5063-47B0-9E7C-9E1F9CD1C3D2}" presName="text4" presStyleLbl="fgAcc4" presStyleIdx="0" presStyleCnt="3" custScaleY="85550" custLinFactNeighborX="3864" custLinFactNeighborY="1173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0CFFC95-5DD1-4D0F-9A88-B117E7AC0B80}" type="pres">
      <dgm:prSet presAssocID="{D778B414-5063-47B0-9E7C-9E1F9CD1C3D2}" presName="hierChild5" presStyleCnt="0"/>
      <dgm:spPr/>
    </dgm:pt>
    <dgm:pt modelId="{4A8FC289-381A-4536-9114-881458FFC8D5}" type="pres">
      <dgm:prSet presAssocID="{D7D28DA4-E3BE-4602-80BA-0DC3903D2790}" presName="Name23" presStyleLbl="parChTrans1D4" presStyleIdx="1" presStyleCnt="3"/>
      <dgm:spPr/>
      <dgm:t>
        <a:bodyPr/>
        <a:lstStyle/>
        <a:p>
          <a:endParaRPr lang="ru-RU"/>
        </a:p>
      </dgm:t>
    </dgm:pt>
    <dgm:pt modelId="{C89DF640-4234-448B-A4BD-5B6446A1DFAA}" type="pres">
      <dgm:prSet presAssocID="{46502BB7-F286-4722-BE13-ED1830193631}" presName="hierRoot4" presStyleCnt="0"/>
      <dgm:spPr/>
    </dgm:pt>
    <dgm:pt modelId="{DD162FD4-C438-4A76-BB9B-7FC1D5D4057F}" type="pres">
      <dgm:prSet presAssocID="{46502BB7-F286-4722-BE13-ED1830193631}" presName="composite4" presStyleCnt="0"/>
      <dgm:spPr/>
    </dgm:pt>
    <dgm:pt modelId="{E80CEFC9-D383-4F9D-AC4E-0CF08A00F4A6}" type="pres">
      <dgm:prSet presAssocID="{46502BB7-F286-4722-BE13-ED1830193631}" presName="background4" presStyleLbl="node4" presStyleIdx="1" presStyleCnt="3"/>
      <dgm:spPr>
        <a:solidFill>
          <a:srgbClr val="0070C0"/>
        </a:solidFill>
      </dgm:spPr>
    </dgm:pt>
    <dgm:pt modelId="{3E9F9F0D-CD78-4A5B-8A67-E86C073D675F}" type="pres">
      <dgm:prSet presAssocID="{46502BB7-F286-4722-BE13-ED1830193631}" presName="text4" presStyleLbl="fgAcc4" presStyleIdx="1" presStyleCnt="3" custScaleY="91508" custLinFactNeighborX="50424" custLinFactNeighborY="56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5A4A4F5-FA52-4D91-B170-DAAEB017412B}" type="pres">
      <dgm:prSet presAssocID="{46502BB7-F286-4722-BE13-ED1830193631}" presName="hierChild5" presStyleCnt="0"/>
      <dgm:spPr/>
    </dgm:pt>
    <dgm:pt modelId="{D84E0A7E-1350-43C1-BB90-BD8D0E347E52}" type="pres">
      <dgm:prSet presAssocID="{50995884-BE1E-42D7-BB69-F1769E18F99E}" presName="Name23" presStyleLbl="parChTrans1D4" presStyleIdx="2" presStyleCnt="3"/>
      <dgm:spPr/>
      <dgm:t>
        <a:bodyPr/>
        <a:lstStyle/>
        <a:p>
          <a:endParaRPr lang="ru-RU"/>
        </a:p>
      </dgm:t>
    </dgm:pt>
    <dgm:pt modelId="{314A3397-9F4B-4214-A697-C0A34DFC26DC}" type="pres">
      <dgm:prSet presAssocID="{4C90F5F1-A257-456B-A5F1-F0D7D69A49A3}" presName="hierRoot4" presStyleCnt="0"/>
      <dgm:spPr/>
    </dgm:pt>
    <dgm:pt modelId="{097447FE-0E24-401B-9CCF-F78EB4324117}" type="pres">
      <dgm:prSet presAssocID="{4C90F5F1-A257-456B-A5F1-F0D7D69A49A3}" presName="composite4" presStyleCnt="0"/>
      <dgm:spPr/>
    </dgm:pt>
    <dgm:pt modelId="{192FA1BD-4EB1-4AE9-A5AA-EAEEE3EEBFAD}" type="pres">
      <dgm:prSet presAssocID="{4C90F5F1-A257-456B-A5F1-F0D7D69A49A3}" presName="background4" presStyleLbl="node4" presStyleIdx="2" presStyleCnt="3"/>
      <dgm:spPr>
        <a:solidFill>
          <a:srgbClr val="0070C0"/>
        </a:solidFill>
      </dgm:spPr>
    </dgm:pt>
    <dgm:pt modelId="{38817C68-6DF6-4D6D-A637-CAE507E7045C}" type="pres">
      <dgm:prSet presAssocID="{4C90F5F1-A257-456B-A5F1-F0D7D69A49A3}" presName="text4" presStyleLbl="fgAcc4" presStyleIdx="2" presStyleCnt="3" custScaleY="93446" custLinFactNeighborX="94835" custLinFactNeighborY="859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121BCF6-E42E-4193-8FDD-515BC92864D6}" type="pres">
      <dgm:prSet presAssocID="{4C90F5F1-A257-456B-A5F1-F0D7D69A49A3}" presName="hierChild5" presStyleCnt="0"/>
      <dgm:spPr/>
    </dgm:pt>
    <dgm:pt modelId="{D10ADF01-E3F0-4945-8EE0-F409B899BFC5}" type="pres">
      <dgm:prSet presAssocID="{D764CF74-7557-4BE2-BAAB-A830421D4C64}" presName="hierRoot1" presStyleCnt="0"/>
      <dgm:spPr/>
    </dgm:pt>
    <dgm:pt modelId="{6A99682C-4194-477D-BA24-C9067E696F34}" type="pres">
      <dgm:prSet presAssocID="{D764CF74-7557-4BE2-BAAB-A830421D4C64}" presName="composite" presStyleCnt="0"/>
      <dgm:spPr/>
    </dgm:pt>
    <dgm:pt modelId="{3005E11A-A176-4BB7-BF96-756F7D442357}" type="pres">
      <dgm:prSet presAssocID="{D764CF74-7557-4BE2-BAAB-A830421D4C64}" presName="background" presStyleLbl="node0" presStyleIdx="2" presStyleCnt="4"/>
      <dgm:spPr>
        <a:solidFill>
          <a:srgbClr val="0070C0"/>
        </a:solidFill>
      </dgm:spPr>
    </dgm:pt>
    <dgm:pt modelId="{48921393-AB23-4161-AFA0-7597B2D91F43}" type="pres">
      <dgm:prSet presAssocID="{D764CF74-7557-4BE2-BAAB-A830421D4C64}" presName="text" presStyleLbl="fgAcc0" presStyleIdx="2" presStyleCnt="4" custScaleY="105997" custLinFactNeighborX="-9767" custLinFactNeighborY="-3622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A9706DF-C01A-43CE-AB98-33C961505AF0}" type="pres">
      <dgm:prSet presAssocID="{D764CF74-7557-4BE2-BAAB-A830421D4C64}" presName="hierChild2" presStyleCnt="0"/>
      <dgm:spPr/>
    </dgm:pt>
    <dgm:pt modelId="{4FDA1E1C-78A7-4CAD-9913-2B1844D3FC99}" type="pres">
      <dgm:prSet presAssocID="{A007216C-D3F1-4195-A2BF-FEEDF941800E}" presName="hierRoot1" presStyleCnt="0"/>
      <dgm:spPr/>
    </dgm:pt>
    <dgm:pt modelId="{6FD7ACCB-02A1-48E1-AF5F-EEB708A2300B}" type="pres">
      <dgm:prSet presAssocID="{A007216C-D3F1-4195-A2BF-FEEDF941800E}" presName="composite" presStyleCnt="0"/>
      <dgm:spPr/>
    </dgm:pt>
    <dgm:pt modelId="{C5271C50-C40D-4D2F-8CFD-5830FB2C4F48}" type="pres">
      <dgm:prSet presAssocID="{A007216C-D3F1-4195-A2BF-FEEDF941800E}" presName="background" presStyleLbl="node0" presStyleIdx="3" presStyleCnt="4"/>
      <dgm:spPr>
        <a:solidFill>
          <a:srgbClr val="0070C0"/>
        </a:solidFill>
      </dgm:spPr>
    </dgm:pt>
    <dgm:pt modelId="{0E2CB0CC-5447-402A-890F-615CE679C8F8}" type="pres">
      <dgm:prSet presAssocID="{A007216C-D3F1-4195-A2BF-FEEDF941800E}" presName="text" presStyleLbl="fgAcc0" presStyleIdx="3" presStyleCnt="4" custScaleY="108281" custLinFactNeighborX="-4839" custLinFactNeighborY="-3622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23B66C7-EEC2-47E9-963B-CE0B0D6F7F8E}" type="pres">
      <dgm:prSet presAssocID="{A007216C-D3F1-4195-A2BF-FEEDF941800E}" presName="hierChild2" presStyleCnt="0"/>
      <dgm:spPr/>
    </dgm:pt>
  </dgm:ptLst>
  <dgm:cxnLst>
    <dgm:cxn modelId="{98F94E3D-24EC-48BF-9454-8A50581FD572}" type="presOf" srcId="{4C90F5F1-A257-456B-A5F1-F0D7D69A49A3}" destId="{38817C68-6DF6-4D6D-A637-CAE507E7045C}" srcOrd="0" destOrd="0" presId="urn:microsoft.com/office/officeart/2005/8/layout/hierarchy1"/>
    <dgm:cxn modelId="{C0EBD157-8577-4AE0-AE49-4199E9F5AF9E}" type="presOf" srcId="{C1A1A3BF-F3E3-408A-A57B-1C90506B23C3}" destId="{FD10C040-9574-4BD8-8280-1062B40B4C5C}" srcOrd="0" destOrd="0" presId="urn:microsoft.com/office/officeart/2005/8/layout/hierarchy1"/>
    <dgm:cxn modelId="{4615F6D1-5003-4315-9339-10EE168A8063}" type="presOf" srcId="{1367B4D2-50CA-4DE1-88D4-C0C4C6E52E94}" destId="{0CFFB49E-85BD-4E30-8E2F-E96560F17508}" srcOrd="0" destOrd="0" presId="urn:microsoft.com/office/officeart/2005/8/layout/hierarchy1"/>
    <dgm:cxn modelId="{2148377D-ED64-4148-B78C-A28662B71766}" type="presOf" srcId="{D7D28DA4-E3BE-4602-80BA-0DC3903D2790}" destId="{4A8FC289-381A-4536-9114-881458FFC8D5}" srcOrd="0" destOrd="0" presId="urn:microsoft.com/office/officeart/2005/8/layout/hierarchy1"/>
    <dgm:cxn modelId="{F9DECBAC-3659-46BF-B930-4D421291853B}" type="presOf" srcId="{76CDC9CF-0069-464E-A1A5-3DF4DF489EC2}" destId="{61773849-0898-4130-91F0-BD49C4D569B0}" srcOrd="0" destOrd="0" presId="urn:microsoft.com/office/officeart/2005/8/layout/hierarchy1"/>
    <dgm:cxn modelId="{5FD3FB61-9CD9-4026-B4D8-3845F8FC8E9F}" srcId="{1367B4D2-50CA-4DE1-88D4-C0C4C6E52E94}" destId="{76CDC9CF-0069-464E-A1A5-3DF4DF489EC2}" srcOrd="0" destOrd="0" parTransId="{C1B0E2CF-D33E-4949-9DEF-CBD9ED44F474}" sibTransId="{9F1EFA52-83F5-452F-B3ED-E99BBB1600E8}"/>
    <dgm:cxn modelId="{37175F8D-0DD5-4BFE-8165-104C1178041B}" type="presOf" srcId="{D764CF74-7557-4BE2-BAAB-A830421D4C64}" destId="{48921393-AB23-4161-AFA0-7597B2D91F43}" srcOrd="0" destOrd="0" presId="urn:microsoft.com/office/officeart/2005/8/layout/hierarchy1"/>
    <dgm:cxn modelId="{FFC51142-9494-44B6-B862-871AD13B19DB}" type="presOf" srcId="{A007216C-D3F1-4195-A2BF-FEEDF941800E}" destId="{0E2CB0CC-5447-402A-890F-615CE679C8F8}" srcOrd="0" destOrd="0" presId="urn:microsoft.com/office/officeart/2005/8/layout/hierarchy1"/>
    <dgm:cxn modelId="{138E9EB4-E615-4804-BFC9-67B7EAC51AF2}" type="presOf" srcId="{46502BB7-F286-4722-BE13-ED1830193631}" destId="{3E9F9F0D-CD78-4A5B-8A67-E86C073D675F}" srcOrd="0" destOrd="0" presId="urn:microsoft.com/office/officeart/2005/8/layout/hierarchy1"/>
    <dgm:cxn modelId="{E25A941F-1A76-4B48-8C40-081D34C116A1}" type="presOf" srcId="{C1AB6A34-3D88-4D58-AE58-3E8F14695BA8}" destId="{E901577D-E6A2-442D-AB5F-41F4ECDD5063}" srcOrd="0" destOrd="0" presId="urn:microsoft.com/office/officeart/2005/8/layout/hierarchy1"/>
    <dgm:cxn modelId="{F2A03737-FD8B-4C17-8ABF-94F5A94C04C6}" srcId="{C1A1A3BF-F3E3-408A-A57B-1C90506B23C3}" destId="{4C90F5F1-A257-456B-A5F1-F0D7D69A49A3}" srcOrd="2" destOrd="0" parTransId="{50995884-BE1E-42D7-BB69-F1769E18F99E}" sibTransId="{29DEDF99-74DE-4B2C-9604-D9E1CA1976F9}"/>
    <dgm:cxn modelId="{F70C5628-3B06-473A-9A9D-D8602F3F7E81}" type="presOf" srcId="{E7736AFC-9990-4B0A-BE43-B30513053DDE}" destId="{CB38EE24-E7C6-47D2-9C79-A4250CAD6083}" srcOrd="0" destOrd="0" presId="urn:microsoft.com/office/officeart/2005/8/layout/hierarchy1"/>
    <dgm:cxn modelId="{0A904B22-DBE4-4270-855F-EE1643FCE1A2}" type="presOf" srcId="{D778B414-5063-47B0-9E7C-9E1F9CD1C3D2}" destId="{33DC458A-D8B2-4288-B867-3179DA44AF44}" srcOrd="0" destOrd="0" presId="urn:microsoft.com/office/officeart/2005/8/layout/hierarchy1"/>
    <dgm:cxn modelId="{7352510B-8E60-43A3-BCCF-8468276484BE}" srcId="{E7736AFC-9990-4B0A-BE43-B30513053DDE}" destId="{1367B4D2-50CA-4DE1-88D4-C0C4C6E52E94}" srcOrd="1" destOrd="0" parTransId="{AAD3DBB4-9F17-4852-B4A8-0931C853BE09}" sibTransId="{EEC180BA-4041-492B-860F-BB7EF9F3A515}"/>
    <dgm:cxn modelId="{47A41758-FFB1-483A-9FC3-1D095ECCA40C}" type="presOf" srcId="{617081E3-934E-4E80-A2F9-DA1CD923B3DF}" destId="{C8D440E8-5C67-4FB9-830F-0099F4B5F711}" srcOrd="0" destOrd="0" presId="urn:microsoft.com/office/officeart/2005/8/layout/hierarchy1"/>
    <dgm:cxn modelId="{411E9C9A-4897-431C-8B28-80380220C77A}" srcId="{C1A1A3BF-F3E3-408A-A57B-1C90506B23C3}" destId="{46502BB7-F286-4722-BE13-ED1830193631}" srcOrd="1" destOrd="0" parTransId="{D7D28DA4-E3BE-4602-80BA-0DC3903D2790}" sibTransId="{C9778501-E889-41BB-BB10-94856E66FF94}"/>
    <dgm:cxn modelId="{D8BDDBB7-45F9-4ABC-A269-D9295E001B6E}" srcId="{76CDC9CF-0069-464E-A1A5-3DF4DF489EC2}" destId="{C1A1A3BF-F3E3-408A-A57B-1C90506B23C3}" srcOrd="0" destOrd="0" parTransId="{C1AB6A34-3D88-4D58-AE58-3E8F14695BA8}" sibTransId="{C21BECEB-48D4-4E09-A6FA-AAEBBEF85F1A}"/>
    <dgm:cxn modelId="{F704BB3C-0587-40FC-A15A-399EA1B9465E}" srcId="{E7736AFC-9990-4B0A-BE43-B30513053DDE}" destId="{A007216C-D3F1-4195-A2BF-FEEDF941800E}" srcOrd="3" destOrd="0" parTransId="{8061F27C-991F-46A1-9870-57C2BB003869}" sibTransId="{C1ED1D81-A3A8-488D-B734-AE2081CE505B}"/>
    <dgm:cxn modelId="{01248240-9A19-45E6-8761-49F50664DC61}" type="presOf" srcId="{B186B5B6-9D23-4228-A34C-75C77102A369}" destId="{41E5F3DB-9D49-4138-8D48-DC4DB93201F4}" srcOrd="0" destOrd="0" presId="urn:microsoft.com/office/officeart/2005/8/layout/hierarchy1"/>
    <dgm:cxn modelId="{85A7D04F-C577-48BF-9C04-1D04CD7F694B}" srcId="{E7736AFC-9990-4B0A-BE43-B30513053DDE}" destId="{D764CF74-7557-4BE2-BAAB-A830421D4C64}" srcOrd="2" destOrd="0" parTransId="{DB223C33-6ADF-4BC3-A4CF-DC531E6C41C4}" sibTransId="{1855FB94-DF59-46DD-B687-2EBE6EADFDF8}"/>
    <dgm:cxn modelId="{D9E3A76D-AAC3-48B6-A83F-13E3A254E3A9}" srcId="{C1A1A3BF-F3E3-408A-A57B-1C90506B23C3}" destId="{D778B414-5063-47B0-9E7C-9E1F9CD1C3D2}" srcOrd="0" destOrd="0" parTransId="{B186B5B6-9D23-4228-A34C-75C77102A369}" sibTransId="{36B3B625-14B9-4DC4-B5DA-99A744AE01F3}"/>
    <dgm:cxn modelId="{2A6D73D0-7EA0-49F3-AEEA-625BF1E27A33}" type="presOf" srcId="{50995884-BE1E-42D7-BB69-F1769E18F99E}" destId="{D84E0A7E-1350-43C1-BB90-BD8D0E347E52}" srcOrd="0" destOrd="0" presId="urn:microsoft.com/office/officeart/2005/8/layout/hierarchy1"/>
    <dgm:cxn modelId="{54CAEA11-2998-40B8-830F-45A20292B197}" type="presOf" srcId="{C1B0E2CF-D33E-4949-9DEF-CBD9ED44F474}" destId="{EBA6BF58-BE52-4D44-A12B-3D363A06163A}" srcOrd="0" destOrd="0" presId="urn:microsoft.com/office/officeart/2005/8/layout/hierarchy1"/>
    <dgm:cxn modelId="{9F1E52EC-EDBF-449E-A07F-6303522B49DC}" srcId="{E7736AFC-9990-4B0A-BE43-B30513053DDE}" destId="{617081E3-934E-4E80-A2F9-DA1CD923B3DF}" srcOrd="0" destOrd="0" parTransId="{5C6657ED-2499-4A05-B6F6-09C94716AA3C}" sibTransId="{675C4F04-70DC-4B22-8542-94E4FBF6AC5B}"/>
    <dgm:cxn modelId="{CCD497F4-3848-4A3A-BEB0-ABDAAB9AA44E}" type="presParOf" srcId="{CB38EE24-E7C6-47D2-9C79-A4250CAD6083}" destId="{D6622C87-200E-4219-8210-6B3D3624187D}" srcOrd="0" destOrd="0" presId="urn:microsoft.com/office/officeart/2005/8/layout/hierarchy1"/>
    <dgm:cxn modelId="{817A3B7C-8AB6-4F64-812B-8043EB3303AF}" type="presParOf" srcId="{D6622C87-200E-4219-8210-6B3D3624187D}" destId="{DE8ABDEA-765B-4E34-B7B0-62E1B22DCC23}" srcOrd="0" destOrd="0" presId="urn:microsoft.com/office/officeart/2005/8/layout/hierarchy1"/>
    <dgm:cxn modelId="{F089B775-FADE-427C-B3B3-92C10EB8E109}" type="presParOf" srcId="{DE8ABDEA-765B-4E34-B7B0-62E1B22DCC23}" destId="{AD00304B-0678-48BE-BDD2-24E566F2A34D}" srcOrd="0" destOrd="0" presId="urn:microsoft.com/office/officeart/2005/8/layout/hierarchy1"/>
    <dgm:cxn modelId="{4036C7D6-6A3D-4E01-8F62-9F3F26FCB74E}" type="presParOf" srcId="{DE8ABDEA-765B-4E34-B7B0-62E1B22DCC23}" destId="{C8D440E8-5C67-4FB9-830F-0099F4B5F711}" srcOrd="1" destOrd="0" presId="urn:microsoft.com/office/officeart/2005/8/layout/hierarchy1"/>
    <dgm:cxn modelId="{27616D6B-BA63-4749-B391-E439E82AC04E}" type="presParOf" srcId="{D6622C87-200E-4219-8210-6B3D3624187D}" destId="{626590F4-6F0B-4334-ADEC-EDD3C58F5E61}" srcOrd="1" destOrd="0" presId="urn:microsoft.com/office/officeart/2005/8/layout/hierarchy1"/>
    <dgm:cxn modelId="{C288B265-109E-4627-BEA0-25B0DCC23F87}" type="presParOf" srcId="{CB38EE24-E7C6-47D2-9C79-A4250CAD6083}" destId="{D5FF3B2A-C6E2-450C-AC8C-299142328CD8}" srcOrd="1" destOrd="0" presId="urn:microsoft.com/office/officeart/2005/8/layout/hierarchy1"/>
    <dgm:cxn modelId="{BAD25228-F9EE-49D8-8A77-6405879D9EFD}" type="presParOf" srcId="{D5FF3B2A-C6E2-450C-AC8C-299142328CD8}" destId="{967FE5EA-C05B-4B51-96D9-ED284C87110F}" srcOrd="0" destOrd="0" presId="urn:microsoft.com/office/officeart/2005/8/layout/hierarchy1"/>
    <dgm:cxn modelId="{3219C048-FFB5-4753-9A54-DD4A181A4E1A}" type="presParOf" srcId="{967FE5EA-C05B-4B51-96D9-ED284C87110F}" destId="{7259FFB3-282E-4F23-8BAE-35C9D3ACEB95}" srcOrd="0" destOrd="0" presId="urn:microsoft.com/office/officeart/2005/8/layout/hierarchy1"/>
    <dgm:cxn modelId="{F31A36B8-3004-4FE6-8F0E-99F0A9BEB027}" type="presParOf" srcId="{967FE5EA-C05B-4B51-96D9-ED284C87110F}" destId="{0CFFB49E-85BD-4E30-8E2F-E96560F17508}" srcOrd="1" destOrd="0" presId="urn:microsoft.com/office/officeart/2005/8/layout/hierarchy1"/>
    <dgm:cxn modelId="{054C3807-29AB-4292-AEE3-18A67CE4C9DA}" type="presParOf" srcId="{D5FF3B2A-C6E2-450C-AC8C-299142328CD8}" destId="{170AB3BD-13AA-4709-BF83-1403C2FB625C}" srcOrd="1" destOrd="0" presId="urn:microsoft.com/office/officeart/2005/8/layout/hierarchy1"/>
    <dgm:cxn modelId="{B4C8D842-287F-41FF-9573-61B5F0C70714}" type="presParOf" srcId="{170AB3BD-13AA-4709-BF83-1403C2FB625C}" destId="{EBA6BF58-BE52-4D44-A12B-3D363A06163A}" srcOrd="0" destOrd="0" presId="urn:microsoft.com/office/officeart/2005/8/layout/hierarchy1"/>
    <dgm:cxn modelId="{E73CA30C-275E-4988-930B-1A8A4099A2B7}" type="presParOf" srcId="{170AB3BD-13AA-4709-BF83-1403C2FB625C}" destId="{CA8D80A9-936B-49F2-A2AA-BA3AC28D0CF6}" srcOrd="1" destOrd="0" presId="urn:microsoft.com/office/officeart/2005/8/layout/hierarchy1"/>
    <dgm:cxn modelId="{D00F2630-45C0-4C12-8584-0BC30029C0F4}" type="presParOf" srcId="{CA8D80A9-936B-49F2-A2AA-BA3AC28D0CF6}" destId="{702FDB34-75E6-4AEA-9447-5AB6CE2A1B70}" srcOrd="0" destOrd="0" presId="urn:microsoft.com/office/officeart/2005/8/layout/hierarchy1"/>
    <dgm:cxn modelId="{64753B7B-DFC1-4346-8E6F-0A62C4AE5336}" type="presParOf" srcId="{702FDB34-75E6-4AEA-9447-5AB6CE2A1B70}" destId="{5FAB3FEF-955C-49C0-BA87-212126CAB05F}" srcOrd="0" destOrd="0" presId="urn:microsoft.com/office/officeart/2005/8/layout/hierarchy1"/>
    <dgm:cxn modelId="{6D4E24E0-4E54-432B-B277-8661B487A864}" type="presParOf" srcId="{702FDB34-75E6-4AEA-9447-5AB6CE2A1B70}" destId="{61773849-0898-4130-91F0-BD49C4D569B0}" srcOrd="1" destOrd="0" presId="urn:microsoft.com/office/officeart/2005/8/layout/hierarchy1"/>
    <dgm:cxn modelId="{A8F6812D-4AA5-47C0-AF7E-40B2CA07B08B}" type="presParOf" srcId="{CA8D80A9-936B-49F2-A2AA-BA3AC28D0CF6}" destId="{9593B23C-C122-4901-B8A9-AA8254F78AEF}" srcOrd="1" destOrd="0" presId="urn:microsoft.com/office/officeart/2005/8/layout/hierarchy1"/>
    <dgm:cxn modelId="{95C8424C-7445-4FF4-BA53-7ACBA4E3FF48}" type="presParOf" srcId="{9593B23C-C122-4901-B8A9-AA8254F78AEF}" destId="{E901577D-E6A2-442D-AB5F-41F4ECDD5063}" srcOrd="0" destOrd="0" presId="urn:microsoft.com/office/officeart/2005/8/layout/hierarchy1"/>
    <dgm:cxn modelId="{AFBC08AA-C796-4E91-9319-CDFA12531B5B}" type="presParOf" srcId="{9593B23C-C122-4901-B8A9-AA8254F78AEF}" destId="{286A3B08-5A08-443F-A389-B7E482B37E56}" srcOrd="1" destOrd="0" presId="urn:microsoft.com/office/officeart/2005/8/layout/hierarchy1"/>
    <dgm:cxn modelId="{1467A085-E89C-469C-BBC0-B46AA39F258C}" type="presParOf" srcId="{286A3B08-5A08-443F-A389-B7E482B37E56}" destId="{A106DE3F-E9CC-4E40-BBF9-BD8ED870D41D}" srcOrd="0" destOrd="0" presId="urn:microsoft.com/office/officeart/2005/8/layout/hierarchy1"/>
    <dgm:cxn modelId="{DF0A3BC5-C7BC-4225-AB8D-6B986F79580C}" type="presParOf" srcId="{A106DE3F-E9CC-4E40-BBF9-BD8ED870D41D}" destId="{BD7D5A52-9EBC-43F5-9F75-2F1AB6A6B97D}" srcOrd="0" destOrd="0" presId="urn:microsoft.com/office/officeart/2005/8/layout/hierarchy1"/>
    <dgm:cxn modelId="{D6E2DEE0-0F0E-419D-80F4-7BB494EA3F50}" type="presParOf" srcId="{A106DE3F-E9CC-4E40-BBF9-BD8ED870D41D}" destId="{FD10C040-9574-4BD8-8280-1062B40B4C5C}" srcOrd="1" destOrd="0" presId="urn:microsoft.com/office/officeart/2005/8/layout/hierarchy1"/>
    <dgm:cxn modelId="{27F14133-4100-47E5-A45C-F53F0206D788}" type="presParOf" srcId="{286A3B08-5A08-443F-A389-B7E482B37E56}" destId="{E561AFC7-3090-4696-A28A-32AFFA5B0E80}" srcOrd="1" destOrd="0" presId="urn:microsoft.com/office/officeart/2005/8/layout/hierarchy1"/>
    <dgm:cxn modelId="{F1F0CF6B-51A6-4D82-924D-E03911F205D0}" type="presParOf" srcId="{E561AFC7-3090-4696-A28A-32AFFA5B0E80}" destId="{41E5F3DB-9D49-4138-8D48-DC4DB93201F4}" srcOrd="0" destOrd="0" presId="urn:microsoft.com/office/officeart/2005/8/layout/hierarchy1"/>
    <dgm:cxn modelId="{F7667EAF-062C-4251-85D4-5D95BB424346}" type="presParOf" srcId="{E561AFC7-3090-4696-A28A-32AFFA5B0E80}" destId="{341F7699-DCC0-4C42-95B5-73CFA71A29CD}" srcOrd="1" destOrd="0" presId="urn:microsoft.com/office/officeart/2005/8/layout/hierarchy1"/>
    <dgm:cxn modelId="{22B03328-8DEA-4150-A6D5-2718C14081C5}" type="presParOf" srcId="{341F7699-DCC0-4C42-95B5-73CFA71A29CD}" destId="{B0923C78-5B0A-4F8F-A743-A1284F866EFF}" srcOrd="0" destOrd="0" presId="urn:microsoft.com/office/officeart/2005/8/layout/hierarchy1"/>
    <dgm:cxn modelId="{8DAFD0E4-9C19-4E28-B0B2-DFC6674139E0}" type="presParOf" srcId="{B0923C78-5B0A-4F8F-A743-A1284F866EFF}" destId="{C7D7AEA9-06E8-496D-912A-ABDE3DA48400}" srcOrd="0" destOrd="0" presId="urn:microsoft.com/office/officeart/2005/8/layout/hierarchy1"/>
    <dgm:cxn modelId="{76622EEF-B20D-4FF2-BCEB-52311B0A8810}" type="presParOf" srcId="{B0923C78-5B0A-4F8F-A743-A1284F866EFF}" destId="{33DC458A-D8B2-4288-B867-3179DA44AF44}" srcOrd="1" destOrd="0" presId="urn:microsoft.com/office/officeart/2005/8/layout/hierarchy1"/>
    <dgm:cxn modelId="{6A95BEF5-D2A5-4501-AC64-9DF3F4302363}" type="presParOf" srcId="{341F7699-DCC0-4C42-95B5-73CFA71A29CD}" destId="{C0CFFC95-5DD1-4D0F-9A88-B117E7AC0B80}" srcOrd="1" destOrd="0" presId="urn:microsoft.com/office/officeart/2005/8/layout/hierarchy1"/>
    <dgm:cxn modelId="{E6254C6B-6CCA-41F5-AB3D-AFAE0075A328}" type="presParOf" srcId="{E561AFC7-3090-4696-A28A-32AFFA5B0E80}" destId="{4A8FC289-381A-4536-9114-881458FFC8D5}" srcOrd="2" destOrd="0" presId="urn:microsoft.com/office/officeart/2005/8/layout/hierarchy1"/>
    <dgm:cxn modelId="{D5D37E55-DC16-42CB-89C6-33FA2BCA79D6}" type="presParOf" srcId="{E561AFC7-3090-4696-A28A-32AFFA5B0E80}" destId="{C89DF640-4234-448B-A4BD-5B6446A1DFAA}" srcOrd="3" destOrd="0" presId="urn:microsoft.com/office/officeart/2005/8/layout/hierarchy1"/>
    <dgm:cxn modelId="{3512BAA2-A2ED-4E37-B454-D5A69689802C}" type="presParOf" srcId="{C89DF640-4234-448B-A4BD-5B6446A1DFAA}" destId="{DD162FD4-C438-4A76-BB9B-7FC1D5D4057F}" srcOrd="0" destOrd="0" presId="urn:microsoft.com/office/officeart/2005/8/layout/hierarchy1"/>
    <dgm:cxn modelId="{FB9EE9F8-EBA8-4C26-8D3C-B081E46AB346}" type="presParOf" srcId="{DD162FD4-C438-4A76-BB9B-7FC1D5D4057F}" destId="{E80CEFC9-D383-4F9D-AC4E-0CF08A00F4A6}" srcOrd="0" destOrd="0" presId="urn:microsoft.com/office/officeart/2005/8/layout/hierarchy1"/>
    <dgm:cxn modelId="{4F612E8B-17A3-4AC7-ACCF-102949E94639}" type="presParOf" srcId="{DD162FD4-C438-4A76-BB9B-7FC1D5D4057F}" destId="{3E9F9F0D-CD78-4A5B-8A67-E86C073D675F}" srcOrd="1" destOrd="0" presId="urn:microsoft.com/office/officeart/2005/8/layout/hierarchy1"/>
    <dgm:cxn modelId="{0C453699-8770-408A-A39F-01FD0D84B14A}" type="presParOf" srcId="{C89DF640-4234-448B-A4BD-5B6446A1DFAA}" destId="{75A4A4F5-FA52-4D91-B170-DAAEB017412B}" srcOrd="1" destOrd="0" presId="urn:microsoft.com/office/officeart/2005/8/layout/hierarchy1"/>
    <dgm:cxn modelId="{A1F644BE-F89B-4808-ADA2-159C7465DA88}" type="presParOf" srcId="{E561AFC7-3090-4696-A28A-32AFFA5B0E80}" destId="{D84E0A7E-1350-43C1-BB90-BD8D0E347E52}" srcOrd="4" destOrd="0" presId="urn:microsoft.com/office/officeart/2005/8/layout/hierarchy1"/>
    <dgm:cxn modelId="{F1E785B3-531B-49E1-A34B-F87AC3047100}" type="presParOf" srcId="{E561AFC7-3090-4696-A28A-32AFFA5B0E80}" destId="{314A3397-9F4B-4214-A697-C0A34DFC26DC}" srcOrd="5" destOrd="0" presId="urn:microsoft.com/office/officeart/2005/8/layout/hierarchy1"/>
    <dgm:cxn modelId="{9055F0F1-F3D8-4C26-8F2B-6F7A5AD28556}" type="presParOf" srcId="{314A3397-9F4B-4214-A697-C0A34DFC26DC}" destId="{097447FE-0E24-401B-9CCF-F78EB4324117}" srcOrd="0" destOrd="0" presId="urn:microsoft.com/office/officeart/2005/8/layout/hierarchy1"/>
    <dgm:cxn modelId="{0DC405FF-7EF2-4C33-9018-46DABAB5E324}" type="presParOf" srcId="{097447FE-0E24-401B-9CCF-F78EB4324117}" destId="{192FA1BD-4EB1-4AE9-A5AA-EAEEE3EEBFAD}" srcOrd="0" destOrd="0" presId="urn:microsoft.com/office/officeart/2005/8/layout/hierarchy1"/>
    <dgm:cxn modelId="{30DAF513-3E0E-4FE7-A2EC-748959986168}" type="presParOf" srcId="{097447FE-0E24-401B-9CCF-F78EB4324117}" destId="{38817C68-6DF6-4D6D-A637-CAE507E7045C}" srcOrd="1" destOrd="0" presId="urn:microsoft.com/office/officeart/2005/8/layout/hierarchy1"/>
    <dgm:cxn modelId="{2C844332-6070-4E51-A889-BEE57939E076}" type="presParOf" srcId="{314A3397-9F4B-4214-A697-C0A34DFC26DC}" destId="{1121BCF6-E42E-4193-8FDD-515BC92864D6}" srcOrd="1" destOrd="0" presId="urn:microsoft.com/office/officeart/2005/8/layout/hierarchy1"/>
    <dgm:cxn modelId="{789D471E-E45E-4EBF-A27A-C908BE9C0421}" type="presParOf" srcId="{CB38EE24-E7C6-47D2-9C79-A4250CAD6083}" destId="{D10ADF01-E3F0-4945-8EE0-F409B899BFC5}" srcOrd="2" destOrd="0" presId="urn:microsoft.com/office/officeart/2005/8/layout/hierarchy1"/>
    <dgm:cxn modelId="{80F5A3DB-3C44-4E97-A935-02FD36DC8DB3}" type="presParOf" srcId="{D10ADF01-E3F0-4945-8EE0-F409B899BFC5}" destId="{6A99682C-4194-477D-BA24-C9067E696F34}" srcOrd="0" destOrd="0" presId="urn:microsoft.com/office/officeart/2005/8/layout/hierarchy1"/>
    <dgm:cxn modelId="{AB254ECE-D02D-4DB7-880C-173525EDBD83}" type="presParOf" srcId="{6A99682C-4194-477D-BA24-C9067E696F34}" destId="{3005E11A-A176-4BB7-BF96-756F7D442357}" srcOrd="0" destOrd="0" presId="urn:microsoft.com/office/officeart/2005/8/layout/hierarchy1"/>
    <dgm:cxn modelId="{0A95D5D0-1DFA-4DED-ACC2-DB900528914B}" type="presParOf" srcId="{6A99682C-4194-477D-BA24-C9067E696F34}" destId="{48921393-AB23-4161-AFA0-7597B2D91F43}" srcOrd="1" destOrd="0" presId="urn:microsoft.com/office/officeart/2005/8/layout/hierarchy1"/>
    <dgm:cxn modelId="{84E576E7-9B75-420E-A43F-16D028FFAE95}" type="presParOf" srcId="{D10ADF01-E3F0-4945-8EE0-F409B899BFC5}" destId="{BA9706DF-C01A-43CE-AB98-33C961505AF0}" srcOrd="1" destOrd="0" presId="urn:microsoft.com/office/officeart/2005/8/layout/hierarchy1"/>
    <dgm:cxn modelId="{39F3A00B-E9FF-4A99-93C2-F0DB760C81A1}" type="presParOf" srcId="{CB38EE24-E7C6-47D2-9C79-A4250CAD6083}" destId="{4FDA1E1C-78A7-4CAD-9913-2B1844D3FC99}" srcOrd="3" destOrd="0" presId="urn:microsoft.com/office/officeart/2005/8/layout/hierarchy1"/>
    <dgm:cxn modelId="{FEA42E5F-E540-42C3-A905-456E1EC210C9}" type="presParOf" srcId="{4FDA1E1C-78A7-4CAD-9913-2B1844D3FC99}" destId="{6FD7ACCB-02A1-48E1-AF5F-EEB708A2300B}" srcOrd="0" destOrd="0" presId="urn:microsoft.com/office/officeart/2005/8/layout/hierarchy1"/>
    <dgm:cxn modelId="{FA8E0CF2-8CDA-4BC1-8150-258B4F3231BC}" type="presParOf" srcId="{6FD7ACCB-02A1-48E1-AF5F-EEB708A2300B}" destId="{C5271C50-C40D-4D2F-8CFD-5830FB2C4F48}" srcOrd="0" destOrd="0" presId="urn:microsoft.com/office/officeart/2005/8/layout/hierarchy1"/>
    <dgm:cxn modelId="{41974EF0-1EA9-4B9E-8C86-5423D7991632}" type="presParOf" srcId="{6FD7ACCB-02A1-48E1-AF5F-EEB708A2300B}" destId="{0E2CB0CC-5447-402A-890F-615CE679C8F8}" srcOrd="1" destOrd="0" presId="urn:microsoft.com/office/officeart/2005/8/layout/hierarchy1"/>
    <dgm:cxn modelId="{BE78B5D8-FF99-441E-9003-C7447BCA2582}" type="presParOf" srcId="{4FDA1E1C-78A7-4CAD-9913-2B1844D3FC99}" destId="{D23B66C7-EEC2-47E9-963B-CE0B0D6F7F8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E9EC156-B849-47FE-8CBB-7215D8DC6D90}" type="doc">
      <dgm:prSet loTypeId="urn:microsoft.com/office/officeart/2005/8/layout/radial5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8078CBAE-A9B4-4064-BCBC-AD74BB98F4F5}">
      <dgm:prSet phldrT="[Текст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dirty="0">
            <a:solidFill>
              <a:schemeClr val="bg1"/>
            </a:solidFill>
          </a:endParaRPr>
        </a:p>
      </dgm:t>
    </dgm:pt>
    <dgm:pt modelId="{A01FEF6F-F839-4847-B203-92E5D96E3122}" type="parTrans" cxnId="{E2345405-AA20-4C45-ADE4-429867E065E1}">
      <dgm:prSet/>
      <dgm:spPr/>
      <dgm:t>
        <a:bodyPr/>
        <a:lstStyle/>
        <a:p>
          <a:endParaRPr lang="ru-RU"/>
        </a:p>
      </dgm:t>
    </dgm:pt>
    <dgm:pt modelId="{0D597D14-1FC6-429C-A158-9E5E22B8444A}" type="sibTrans" cxnId="{E2345405-AA20-4C45-ADE4-429867E065E1}">
      <dgm:prSet/>
      <dgm:spPr/>
      <dgm:t>
        <a:bodyPr/>
        <a:lstStyle/>
        <a:p>
          <a:endParaRPr lang="ru-RU"/>
        </a:p>
      </dgm:t>
    </dgm:pt>
    <dgm:pt modelId="{AFF59C2A-BBC5-43D1-8B51-35E4CD866C61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bg1"/>
              </a:solidFill>
            </a:rPr>
            <a:t>Психолого-педагогическая консультация</a:t>
          </a:r>
          <a:endParaRPr lang="ru-RU" sz="1400" dirty="0">
            <a:solidFill>
              <a:schemeClr val="bg1"/>
            </a:solidFill>
          </a:endParaRPr>
        </a:p>
      </dgm:t>
    </dgm:pt>
    <dgm:pt modelId="{3E0DEECA-44CC-48CD-8C08-D9E650B6911A}" type="parTrans" cxnId="{89AEAB26-6A45-4777-965D-AD847D12799C}">
      <dgm:prSet/>
      <dgm:spPr/>
      <dgm:t>
        <a:bodyPr/>
        <a:lstStyle/>
        <a:p>
          <a:endParaRPr lang="ru-RU"/>
        </a:p>
      </dgm:t>
    </dgm:pt>
    <dgm:pt modelId="{B1BF3EAC-5ED8-458A-9C81-276B57CEE93E}" type="sibTrans" cxnId="{89AEAB26-6A45-4777-965D-AD847D12799C}">
      <dgm:prSet/>
      <dgm:spPr/>
      <dgm:t>
        <a:bodyPr/>
        <a:lstStyle/>
        <a:p>
          <a:endParaRPr lang="ru-RU"/>
        </a:p>
      </dgm:t>
    </dgm:pt>
    <dgm:pt modelId="{939A3C38-371D-4195-B86A-25AFE9FA1BA5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bg1"/>
              </a:solidFill>
            </a:rPr>
            <a:t>Школа примирения</a:t>
          </a:r>
          <a:endParaRPr lang="ru-RU" sz="1400" dirty="0">
            <a:solidFill>
              <a:schemeClr val="bg1"/>
            </a:solidFill>
          </a:endParaRPr>
        </a:p>
      </dgm:t>
    </dgm:pt>
    <dgm:pt modelId="{48F579DB-C664-4A8A-8C28-FD494F79E60B}" type="parTrans" cxnId="{D57F0A98-2E94-4AF6-8DBD-19FAE84FFB71}">
      <dgm:prSet/>
      <dgm:spPr/>
      <dgm:t>
        <a:bodyPr/>
        <a:lstStyle/>
        <a:p>
          <a:endParaRPr lang="ru-RU"/>
        </a:p>
      </dgm:t>
    </dgm:pt>
    <dgm:pt modelId="{A55E257E-4CEA-4819-80AF-C7D378D0929A}" type="sibTrans" cxnId="{D57F0A98-2E94-4AF6-8DBD-19FAE84FFB71}">
      <dgm:prSet/>
      <dgm:spPr/>
      <dgm:t>
        <a:bodyPr/>
        <a:lstStyle/>
        <a:p>
          <a:endParaRPr lang="ru-RU"/>
        </a:p>
      </dgm:t>
    </dgm:pt>
    <dgm:pt modelId="{AB495D81-AA6F-48E3-993D-6953BAFDF181}">
      <dgm:prSet phldrT="[Текст]"/>
      <dgm:spPr/>
      <dgm:t>
        <a:bodyPr/>
        <a:lstStyle/>
        <a:p>
          <a:r>
            <a:rPr lang="ru-RU" dirty="0" smtClean="0">
              <a:solidFill>
                <a:schemeClr val="bg1"/>
              </a:solidFill>
            </a:rPr>
            <a:t>Совет профилактики</a:t>
          </a:r>
          <a:endParaRPr lang="ru-RU" dirty="0">
            <a:solidFill>
              <a:schemeClr val="bg1"/>
            </a:solidFill>
          </a:endParaRPr>
        </a:p>
      </dgm:t>
    </dgm:pt>
    <dgm:pt modelId="{365DB841-C74E-4C04-9557-9747FA4D95D7}" type="parTrans" cxnId="{10116F31-D3E7-426B-9AD6-767D16B11646}">
      <dgm:prSet/>
      <dgm:spPr/>
      <dgm:t>
        <a:bodyPr/>
        <a:lstStyle/>
        <a:p>
          <a:endParaRPr lang="ru-RU"/>
        </a:p>
      </dgm:t>
    </dgm:pt>
    <dgm:pt modelId="{BD9783E6-C30F-4A29-BC10-0F648C78BFC4}" type="sibTrans" cxnId="{10116F31-D3E7-426B-9AD6-767D16B11646}">
      <dgm:prSet/>
      <dgm:spPr/>
      <dgm:t>
        <a:bodyPr/>
        <a:lstStyle/>
        <a:p>
          <a:endParaRPr lang="ru-RU"/>
        </a:p>
      </dgm:t>
    </dgm:pt>
    <dgm:pt modelId="{63C0005D-B408-4980-9280-9CE5296BF80F}">
      <dgm:prSet phldrT="[Текст]"/>
      <dgm:spPr/>
      <dgm:t>
        <a:bodyPr/>
        <a:lstStyle/>
        <a:p>
          <a:r>
            <a:rPr lang="ru-RU" dirty="0" smtClean="0">
              <a:solidFill>
                <a:schemeClr val="bg1"/>
              </a:solidFill>
            </a:rPr>
            <a:t>ПМПК</a:t>
          </a:r>
          <a:endParaRPr lang="ru-RU" dirty="0">
            <a:solidFill>
              <a:schemeClr val="bg1"/>
            </a:solidFill>
          </a:endParaRPr>
        </a:p>
      </dgm:t>
    </dgm:pt>
    <dgm:pt modelId="{4B7A54D4-1875-44DB-AD51-F3890A96B12E}" type="parTrans" cxnId="{534D1D23-209C-4F2A-91BF-DEAE23D0C881}">
      <dgm:prSet/>
      <dgm:spPr/>
      <dgm:t>
        <a:bodyPr/>
        <a:lstStyle/>
        <a:p>
          <a:endParaRPr lang="ru-RU"/>
        </a:p>
      </dgm:t>
    </dgm:pt>
    <dgm:pt modelId="{1569D49E-2CE8-42FB-AF62-078F1CD840E1}" type="sibTrans" cxnId="{534D1D23-209C-4F2A-91BF-DEAE23D0C881}">
      <dgm:prSet/>
      <dgm:spPr/>
      <dgm:t>
        <a:bodyPr/>
        <a:lstStyle/>
        <a:p>
          <a:endParaRPr lang="ru-RU"/>
        </a:p>
      </dgm:t>
    </dgm:pt>
    <dgm:pt modelId="{7691BAAD-CB96-4EB9-85BE-F527854FD694}">
      <dgm:prSet custT="1"/>
      <dgm:spPr/>
      <dgm:t>
        <a:bodyPr/>
        <a:lstStyle/>
        <a:p>
          <a:r>
            <a:rPr lang="ru-RU" sz="1400" dirty="0" smtClean="0">
              <a:solidFill>
                <a:schemeClr val="bg1"/>
              </a:solidFill>
            </a:rPr>
            <a:t>Телефон доверия</a:t>
          </a:r>
          <a:endParaRPr lang="ru-RU" sz="1400" dirty="0">
            <a:solidFill>
              <a:schemeClr val="bg1"/>
            </a:solidFill>
          </a:endParaRPr>
        </a:p>
      </dgm:t>
    </dgm:pt>
    <dgm:pt modelId="{365AF893-162A-424D-8842-00BFD56DF677}" type="parTrans" cxnId="{CF7F9FF8-812D-4E0A-AD75-C1724868A527}">
      <dgm:prSet/>
      <dgm:spPr/>
      <dgm:t>
        <a:bodyPr/>
        <a:lstStyle/>
        <a:p>
          <a:endParaRPr lang="ru-RU"/>
        </a:p>
      </dgm:t>
    </dgm:pt>
    <dgm:pt modelId="{213BF1FF-61CB-4C0C-86A3-E93CEF59DD5E}" type="sibTrans" cxnId="{CF7F9FF8-812D-4E0A-AD75-C1724868A527}">
      <dgm:prSet/>
      <dgm:spPr/>
      <dgm:t>
        <a:bodyPr/>
        <a:lstStyle/>
        <a:p>
          <a:endParaRPr lang="ru-RU"/>
        </a:p>
      </dgm:t>
    </dgm:pt>
    <dgm:pt modelId="{0B2FFAA6-B882-4368-BD59-D8C2A2B8378E}">
      <dgm:prSet custT="1"/>
      <dgm:spPr/>
      <dgm:t>
        <a:bodyPr/>
        <a:lstStyle/>
        <a:p>
          <a:r>
            <a:rPr lang="ru-RU" sz="1100" dirty="0" smtClean="0">
              <a:solidFill>
                <a:schemeClr val="bg1"/>
              </a:solidFill>
            </a:rPr>
            <a:t>Консультационный пункт для опекунов (попечителей, приёмных родителей)</a:t>
          </a:r>
          <a:endParaRPr lang="ru-RU" sz="1100" dirty="0">
            <a:solidFill>
              <a:schemeClr val="bg1"/>
            </a:solidFill>
          </a:endParaRPr>
        </a:p>
      </dgm:t>
    </dgm:pt>
    <dgm:pt modelId="{33EA9367-4A85-4F96-A51B-F8BCD967E522}" type="parTrans" cxnId="{EFBAD71D-72CA-4082-8CE9-98CBF9711FFD}">
      <dgm:prSet/>
      <dgm:spPr/>
      <dgm:t>
        <a:bodyPr/>
        <a:lstStyle/>
        <a:p>
          <a:endParaRPr lang="ru-RU"/>
        </a:p>
      </dgm:t>
    </dgm:pt>
    <dgm:pt modelId="{B882559C-36AD-47C9-88C5-7FD0190BF4EC}" type="sibTrans" cxnId="{EFBAD71D-72CA-4082-8CE9-98CBF9711FFD}">
      <dgm:prSet/>
      <dgm:spPr/>
      <dgm:t>
        <a:bodyPr/>
        <a:lstStyle/>
        <a:p>
          <a:endParaRPr lang="ru-RU"/>
        </a:p>
      </dgm:t>
    </dgm:pt>
    <dgm:pt modelId="{FC582E82-9B9F-45A1-9890-A1211028DBB7}" type="pres">
      <dgm:prSet presAssocID="{1E9EC156-B849-47FE-8CBB-7215D8DC6D90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32F6F25-4918-4E86-B3CC-A2CDBC13DF5A}" type="pres">
      <dgm:prSet presAssocID="{8078CBAE-A9B4-4064-BCBC-AD74BB98F4F5}" presName="centerShape" presStyleLbl="node0" presStyleIdx="0" presStyleCnt="1" custScaleX="205772" custScaleY="179278" custLinFactNeighborX="-254" custLinFactNeighborY="-161"/>
      <dgm:spPr/>
      <dgm:t>
        <a:bodyPr/>
        <a:lstStyle/>
        <a:p>
          <a:endParaRPr lang="ru-RU"/>
        </a:p>
      </dgm:t>
    </dgm:pt>
    <dgm:pt modelId="{F3CC9C8A-B6B5-425A-94EF-3EF488706B04}" type="pres">
      <dgm:prSet presAssocID="{3E0DEECA-44CC-48CD-8C08-D9E650B6911A}" presName="parTrans" presStyleLbl="sibTrans2D1" presStyleIdx="0" presStyleCnt="6"/>
      <dgm:spPr/>
      <dgm:t>
        <a:bodyPr/>
        <a:lstStyle/>
        <a:p>
          <a:endParaRPr lang="ru-RU"/>
        </a:p>
      </dgm:t>
    </dgm:pt>
    <dgm:pt modelId="{71301380-D865-4A2E-821C-DFE460495D66}" type="pres">
      <dgm:prSet presAssocID="{3E0DEECA-44CC-48CD-8C08-D9E650B6911A}" presName="connectorText" presStyleLbl="sibTrans2D1" presStyleIdx="0" presStyleCnt="6"/>
      <dgm:spPr/>
      <dgm:t>
        <a:bodyPr/>
        <a:lstStyle/>
        <a:p>
          <a:endParaRPr lang="ru-RU"/>
        </a:p>
      </dgm:t>
    </dgm:pt>
    <dgm:pt modelId="{6A82A782-94B5-491E-ADDE-72064BDF600E}" type="pres">
      <dgm:prSet presAssocID="{AFF59C2A-BBC5-43D1-8B51-35E4CD866C61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3EF564-3C32-4A19-AA3D-DF2F87E3286E}" type="pres">
      <dgm:prSet presAssocID="{48F579DB-C664-4A8A-8C28-FD494F79E60B}" presName="parTrans" presStyleLbl="sibTrans2D1" presStyleIdx="1" presStyleCnt="6"/>
      <dgm:spPr/>
      <dgm:t>
        <a:bodyPr/>
        <a:lstStyle/>
        <a:p>
          <a:endParaRPr lang="ru-RU"/>
        </a:p>
      </dgm:t>
    </dgm:pt>
    <dgm:pt modelId="{8125B352-7649-48AB-A20E-6DEB9BEC3A33}" type="pres">
      <dgm:prSet presAssocID="{48F579DB-C664-4A8A-8C28-FD494F79E60B}" presName="connectorText" presStyleLbl="sibTrans2D1" presStyleIdx="1" presStyleCnt="6"/>
      <dgm:spPr/>
      <dgm:t>
        <a:bodyPr/>
        <a:lstStyle/>
        <a:p>
          <a:endParaRPr lang="ru-RU"/>
        </a:p>
      </dgm:t>
    </dgm:pt>
    <dgm:pt modelId="{366D1323-8A80-4842-BC8B-18760477F03E}" type="pres">
      <dgm:prSet presAssocID="{939A3C38-371D-4195-B86A-25AFE9FA1BA5}" presName="node" presStyleLbl="node1" presStyleIdx="1" presStyleCnt="6" custRadScaleRad="129798" custRadScaleInc="-50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16669D-DCCF-444A-B066-AC6254E1375B}" type="pres">
      <dgm:prSet presAssocID="{365AF893-162A-424D-8842-00BFD56DF677}" presName="parTrans" presStyleLbl="sibTrans2D1" presStyleIdx="2" presStyleCnt="6"/>
      <dgm:spPr/>
      <dgm:t>
        <a:bodyPr/>
        <a:lstStyle/>
        <a:p>
          <a:endParaRPr lang="ru-RU"/>
        </a:p>
      </dgm:t>
    </dgm:pt>
    <dgm:pt modelId="{F4D53D85-F8DE-42EF-977B-D2FA12E68FBF}" type="pres">
      <dgm:prSet presAssocID="{365AF893-162A-424D-8842-00BFD56DF677}" presName="connectorText" presStyleLbl="sibTrans2D1" presStyleIdx="2" presStyleCnt="6"/>
      <dgm:spPr/>
      <dgm:t>
        <a:bodyPr/>
        <a:lstStyle/>
        <a:p>
          <a:endParaRPr lang="ru-RU"/>
        </a:p>
      </dgm:t>
    </dgm:pt>
    <dgm:pt modelId="{41F44C4D-665E-4D17-A0D1-C31F2055EF32}" type="pres">
      <dgm:prSet presAssocID="{7691BAAD-CB96-4EB9-85BE-F527854FD694}" presName="node" presStyleLbl="node1" presStyleIdx="2" presStyleCnt="6" custRadScaleRad="131622" custRadScaleInc="-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4E4DF8-5E68-4990-8860-741D38D39A62}" type="pres">
      <dgm:prSet presAssocID="{33EA9367-4A85-4F96-A51B-F8BCD967E522}" presName="parTrans" presStyleLbl="sibTrans2D1" presStyleIdx="3" presStyleCnt="6"/>
      <dgm:spPr/>
      <dgm:t>
        <a:bodyPr/>
        <a:lstStyle/>
        <a:p>
          <a:endParaRPr lang="ru-RU"/>
        </a:p>
      </dgm:t>
    </dgm:pt>
    <dgm:pt modelId="{BBB71C66-DD9E-41DC-9C62-CCC0FB41B8F8}" type="pres">
      <dgm:prSet presAssocID="{33EA9367-4A85-4F96-A51B-F8BCD967E522}" presName="connectorText" presStyleLbl="sibTrans2D1" presStyleIdx="3" presStyleCnt="6"/>
      <dgm:spPr/>
      <dgm:t>
        <a:bodyPr/>
        <a:lstStyle/>
        <a:p>
          <a:endParaRPr lang="ru-RU"/>
        </a:p>
      </dgm:t>
    </dgm:pt>
    <dgm:pt modelId="{FA7AF815-FA1C-45B7-B95C-6AE197F876CF}" type="pres">
      <dgm:prSet presAssocID="{0B2FFAA6-B882-4368-BD59-D8C2A2B8378E}" presName="node" presStyleLbl="node1" presStyleIdx="3" presStyleCnt="6" custScaleX="1155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884A72-AB66-47F6-A2B6-97BEB8405DF2}" type="pres">
      <dgm:prSet presAssocID="{365DB841-C74E-4C04-9557-9747FA4D95D7}" presName="parTrans" presStyleLbl="sibTrans2D1" presStyleIdx="4" presStyleCnt="6"/>
      <dgm:spPr/>
      <dgm:t>
        <a:bodyPr/>
        <a:lstStyle/>
        <a:p>
          <a:endParaRPr lang="ru-RU"/>
        </a:p>
      </dgm:t>
    </dgm:pt>
    <dgm:pt modelId="{546B8674-06DB-40F9-9A94-48783CE4BAEC}" type="pres">
      <dgm:prSet presAssocID="{365DB841-C74E-4C04-9557-9747FA4D95D7}" presName="connectorText" presStyleLbl="sibTrans2D1" presStyleIdx="4" presStyleCnt="6"/>
      <dgm:spPr/>
      <dgm:t>
        <a:bodyPr/>
        <a:lstStyle/>
        <a:p>
          <a:endParaRPr lang="ru-RU"/>
        </a:p>
      </dgm:t>
    </dgm:pt>
    <dgm:pt modelId="{3D9283DA-48D4-4A57-96D9-4953D1F017CD}" type="pres">
      <dgm:prSet presAssocID="{AB495D81-AA6F-48E3-993D-6953BAFDF181}" presName="node" presStyleLbl="node1" presStyleIdx="4" presStyleCnt="6" custRadScaleRad="134445" custRadScaleInc="25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D13076-B7B8-499B-8FBB-2EEDBA8C2522}" type="pres">
      <dgm:prSet presAssocID="{4B7A54D4-1875-44DB-AD51-F3890A96B12E}" presName="parTrans" presStyleLbl="sibTrans2D1" presStyleIdx="5" presStyleCnt="6"/>
      <dgm:spPr/>
      <dgm:t>
        <a:bodyPr/>
        <a:lstStyle/>
        <a:p>
          <a:endParaRPr lang="ru-RU"/>
        </a:p>
      </dgm:t>
    </dgm:pt>
    <dgm:pt modelId="{BAF6E124-BDEC-4A11-A2FB-F5091AE4E907}" type="pres">
      <dgm:prSet presAssocID="{4B7A54D4-1875-44DB-AD51-F3890A96B12E}" presName="connectorText" presStyleLbl="sibTrans2D1" presStyleIdx="5" presStyleCnt="6"/>
      <dgm:spPr/>
      <dgm:t>
        <a:bodyPr/>
        <a:lstStyle/>
        <a:p>
          <a:endParaRPr lang="ru-RU"/>
        </a:p>
      </dgm:t>
    </dgm:pt>
    <dgm:pt modelId="{139D2E62-A784-4EFC-BE07-B72ADEC7C98A}" type="pres">
      <dgm:prSet presAssocID="{63C0005D-B408-4980-9280-9CE5296BF80F}" presName="node" presStyleLbl="node1" presStyleIdx="5" presStyleCnt="6" custRadScaleRad="139965" custRadScaleInc="17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4669E1B-3F1B-4F49-9B7B-DC032F62D563}" type="presOf" srcId="{4B7A54D4-1875-44DB-AD51-F3890A96B12E}" destId="{BAF6E124-BDEC-4A11-A2FB-F5091AE4E907}" srcOrd="1" destOrd="0" presId="urn:microsoft.com/office/officeart/2005/8/layout/radial5"/>
    <dgm:cxn modelId="{FEFD586C-E203-4CB3-89BC-72FC8B40874D}" type="presOf" srcId="{365AF893-162A-424D-8842-00BFD56DF677}" destId="{1216669D-DCCF-444A-B066-AC6254E1375B}" srcOrd="0" destOrd="0" presId="urn:microsoft.com/office/officeart/2005/8/layout/radial5"/>
    <dgm:cxn modelId="{10766CB5-808B-4ED1-90AF-92A593DD0212}" type="presOf" srcId="{48F579DB-C664-4A8A-8C28-FD494F79E60B}" destId="{563EF564-3C32-4A19-AA3D-DF2F87E3286E}" srcOrd="0" destOrd="0" presId="urn:microsoft.com/office/officeart/2005/8/layout/radial5"/>
    <dgm:cxn modelId="{DD7B973C-9A99-43D3-9530-DDD0443E6518}" type="presOf" srcId="{3E0DEECA-44CC-48CD-8C08-D9E650B6911A}" destId="{71301380-D865-4A2E-821C-DFE460495D66}" srcOrd="1" destOrd="0" presId="urn:microsoft.com/office/officeart/2005/8/layout/radial5"/>
    <dgm:cxn modelId="{AB203CBD-6C20-4067-8920-BF7F555D9F55}" type="presOf" srcId="{7691BAAD-CB96-4EB9-85BE-F527854FD694}" destId="{41F44C4D-665E-4D17-A0D1-C31F2055EF32}" srcOrd="0" destOrd="0" presId="urn:microsoft.com/office/officeart/2005/8/layout/radial5"/>
    <dgm:cxn modelId="{AFC359D3-D522-4670-A162-B1C184262C02}" type="presOf" srcId="{48F579DB-C664-4A8A-8C28-FD494F79E60B}" destId="{8125B352-7649-48AB-A20E-6DEB9BEC3A33}" srcOrd="1" destOrd="0" presId="urn:microsoft.com/office/officeart/2005/8/layout/radial5"/>
    <dgm:cxn modelId="{E5DD9DFE-A7F6-423B-8856-AF095AED3FAA}" type="presOf" srcId="{365DB841-C74E-4C04-9557-9747FA4D95D7}" destId="{546B8674-06DB-40F9-9A94-48783CE4BAEC}" srcOrd="1" destOrd="0" presId="urn:microsoft.com/office/officeart/2005/8/layout/radial5"/>
    <dgm:cxn modelId="{534D1D23-209C-4F2A-91BF-DEAE23D0C881}" srcId="{8078CBAE-A9B4-4064-BCBC-AD74BB98F4F5}" destId="{63C0005D-B408-4980-9280-9CE5296BF80F}" srcOrd="5" destOrd="0" parTransId="{4B7A54D4-1875-44DB-AD51-F3890A96B12E}" sibTransId="{1569D49E-2CE8-42FB-AF62-078F1CD840E1}"/>
    <dgm:cxn modelId="{77A42AFC-6AF3-49E4-9F2E-4ECF52C9C6A8}" type="presOf" srcId="{3E0DEECA-44CC-48CD-8C08-D9E650B6911A}" destId="{F3CC9C8A-B6B5-425A-94EF-3EF488706B04}" srcOrd="0" destOrd="0" presId="urn:microsoft.com/office/officeart/2005/8/layout/radial5"/>
    <dgm:cxn modelId="{5A8A5A5C-D04A-4CBE-99DA-C7DA20C7C53E}" type="presOf" srcId="{4B7A54D4-1875-44DB-AD51-F3890A96B12E}" destId="{2AD13076-B7B8-499B-8FBB-2EEDBA8C2522}" srcOrd="0" destOrd="0" presId="urn:microsoft.com/office/officeart/2005/8/layout/radial5"/>
    <dgm:cxn modelId="{864059DD-27F4-4212-814A-B6243E4987D9}" type="presOf" srcId="{939A3C38-371D-4195-B86A-25AFE9FA1BA5}" destId="{366D1323-8A80-4842-BC8B-18760477F03E}" srcOrd="0" destOrd="0" presId="urn:microsoft.com/office/officeart/2005/8/layout/radial5"/>
    <dgm:cxn modelId="{CF7F9FF8-812D-4E0A-AD75-C1724868A527}" srcId="{8078CBAE-A9B4-4064-BCBC-AD74BB98F4F5}" destId="{7691BAAD-CB96-4EB9-85BE-F527854FD694}" srcOrd="2" destOrd="0" parTransId="{365AF893-162A-424D-8842-00BFD56DF677}" sibTransId="{213BF1FF-61CB-4C0C-86A3-E93CEF59DD5E}"/>
    <dgm:cxn modelId="{E6818F61-2F21-45C5-8CF8-3EEB79CF9A79}" type="presOf" srcId="{1E9EC156-B849-47FE-8CBB-7215D8DC6D90}" destId="{FC582E82-9B9F-45A1-9890-A1211028DBB7}" srcOrd="0" destOrd="0" presId="urn:microsoft.com/office/officeart/2005/8/layout/radial5"/>
    <dgm:cxn modelId="{89AEAB26-6A45-4777-965D-AD847D12799C}" srcId="{8078CBAE-A9B4-4064-BCBC-AD74BB98F4F5}" destId="{AFF59C2A-BBC5-43D1-8B51-35E4CD866C61}" srcOrd="0" destOrd="0" parTransId="{3E0DEECA-44CC-48CD-8C08-D9E650B6911A}" sibTransId="{B1BF3EAC-5ED8-458A-9C81-276B57CEE93E}"/>
    <dgm:cxn modelId="{91FBE959-0D3D-4AFF-8FAC-2726E48C296A}" type="presOf" srcId="{AB495D81-AA6F-48E3-993D-6953BAFDF181}" destId="{3D9283DA-48D4-4A57-96D9-4953D1F017CD}" srcOrd="0" destOrd="0" presId="urn:microsoft.com/office/officeart/2005/8/layout/radial5"/>
    <dgm:cxn modelId="{D57F0A98-2E94-4AF6-8DBD-19FAE84FFB71}" srcId="{8078CBAE-A9B4-4064-BCBC-AD74BB98F4F5}" destId="{939A3C38-371D-4195-B86A-25AFE9FA1BA5}" srcOrd="1" destOrd="0" parTransId="{48F579DB-C664-4A8A-8C28-FD494F79E60B}" sibTransId="{A55E257E-4CEA-4819-80AF-C7D378D0929A}"/>
    <dgm:cxn modelId="{D03B1F1C-443A-4AED-BAC6-2621CC345BBE}" type="presOf" srcId="{33EA9367-4A85-4F96-A51B-F8BCD967E522}" destId="{BBB71C66-DD9E-41DC-9C62-CCC0FB41B8F8}" srcOrd="1" destOrd="0" presId="urn:microsoft.com/office/officeart/2005/8/layout/radial5"/>
    <dgm:cxn modelId="{40AACD8B-02D5-4836-AEFF-E7E58A2C8873}" type="presOf" srcId="{365DB841-C74E-4C04-9557-9747FA4D95D7}" destId="{0D884A72-AB66-47F6-A2B6-97BEB8405DF2}" srcOrd="0" destOrd="0" presId="urn:microsoft.com/office/officeart/2005/8/layout/radial5"/>
    <dgm:cxn modelId="{331C708A-0239-4D5B-B0FD-EFE27E7B2358}" type="presOf" srcId="{365AF893-162A-424D-8842-00BFD56DF677}" destId="{F4D53D85-F8DE-42EF-977B-D2FA12E68FBF}" srcOrd="1" destOrd="0" presId="urn:microsoft.com/office/officeart/2005/8/layout/radial5"/>
    <dgm:cxn modelId="{10116F31-D3E7-426B-9AD6-767D16B11646}" srcId="{8078CBAE-A9B4-4064-BCBC-AD74BB98F4F5}" destId="{AB495D81-AA6F-48E3-993D-6953BAFDF181}" srcOrd="4" destOrd="0" parTransId="{365DB841-C74E-4C04-9557-9747FA4D95D7}" sibTransId="{BD9783E6-C30F-4A29-BC10-0F648C78BFC4}"/>
    <dgm:cxn modelId="{EFBAD71D-72CA-4082-8CE9-98CBF9711FFD}" srcId="{8078CBAE-A9B4-4064-BCBC-AD74BB98F4F5}" destId="{0B2FFAA6-B882-4368-BD59-D8C2A2B8378E}" srcOrd="3" destOrd="0" parTransId="{33EA9367-4A85-4F96-A51B-F8BCD967E522}" sibTransId="{B882559C-36AD-47C9-88C5-7FD0190BF4EC}"/>
    <dgm:cxn modelId="{5BD3F7CD-3C04-46CA-9D60-E1D98DC4C437}" type="presOf" srcId="{0B2FFAA6-B882-4368-BD59-D8C2A2B8378E}" destId="{FA7AF815-FA1C-45B7-B95C-6AE197F876CF}" srcOrd="0" destOrd="0" presId="urn:microsoft.com/office/officeart/2005/8/layout/radial5"/>
    <dgm:cxn modelId="{E2345405-AA20-4C45-ADE4-429867E065E1}" srcId="{1E9EC156-B849-47FE-8CBB-7215D8DC6D90}" destId="{8078CBAE-A9B4-4064-BCBC-AD74BB98F4F5}" srcOrd="0" destOrd="0" parTransId="{A01FEF6F-F839-4847-B203-92E5D96E3122}" sibTransId="{0D597D14-1FC6-429C-A158-9E5E22B8444A}"/>
    <dgm:cxn modelId="{CFE501AE-47DE-4868-9ADC-C768DA08B520}" type="presOf" srcId="{63C0005D-B408-4980-9280-9CE5296BF80F}" destId="{139D2E62-A784-4EFC-BE07-B72ADEC7C98A}" srcOrd="0" destOrd="0" presId="urn:microsoft.com/office/officeart/2005/8/layout/radial5"/>
    <dgm:cxn modelId="{818F0BC9-C039-4CB4-800E-31AFA0C9CEF5}" type="presOf" srcId="{8078CBAE-A9B4-4064-BCBC-AD74BB98F4F5}" destId="{A32F6F25-4918-4E86-B3CC-A2CDBC13DF5A}" srcOrd="0" destOrd="0" presId="urn:microsoft.com/office/officeart/2005/8/layout/radial5"/>
    <dgm:cxn modelId="{C20DF2A6-399C-445E-B30B-F18FC6C96BF4}" type="presOf" srcId="{AFF59C2A-BBC5-43D1-8B51-35E4CD866C61}" destId="{6A82A782-94B5-491E-ADDE-72064BDF600E}" srcOrd="0" destOrd="0" presId="urn:microsoft.com/office/officeart/2005/8/layout/radial5"/>
    <dgm:cxn modelId="{5CAEA879-B404-46AB-AAC4-5D3216C69792}" type="presOf" srcId="{33EA9367-4A85-4F96-A51B-F8BCD967E522}" destId="{C84E4DF8-5E68-4990-8860-741D38D39A62}" srcOrd="0" destOrd="0" presId="urn:microsoft.com/office/officeart/2005/8/layout/radial5"/>
    <dgm:cxn modelId="{787B197A-4133-4E4C-91FB-D30D04CB0DE6}" type="presParOf" srcId="{FC582E82-9B9F-45A1-9890-A1211028DBB7}" destId="{A32F6F25-4918-4E86-B3CC-A2CDBC13DF5A}" srcOrd="0" destOrd="0" presId="urn:microsoft.com/office/officeart/2005/8/layout/radial5"/>
    <dgm:cxn modelId="{C2F54EE7-F00F-4D4F-9600-8F8DF285319E}" type="presParOf" srcId="{FC582E82-9B9F-45A1-9890-A1211028DBB7}" destId="{F3CC9C8A-B6B5-425A-94EF-3EF488706B04}" srcOrd="1" destOrd="0" presId="urn:microsoft.com/office/officeart/2005/8/layout/radial5"/>
    <dgm:cxn modelId="{A640FEB0-6E7B-430F-A594-CD48CCB5CC6C}" type="presParOf" srcId="{F3CC9C8A-B6B5-425A-94EF-3EF488706B04}" destId="{71301380-D865-4A2E-821C-DFE460495D66}" srcOrd="0" destOrd="0" presId="urn:microsoft.com/office/officeart/2005/8/layout/radial5"/>
    <dgm:cxn modelId="{A4CB02E5-1DF4-48F3-B209-6392C8456137}" type="presParOf" srcId="{FC582E82-9B9F-45A1-9890-A1211028DBB7}" destId="{6A82A782-94B5-491E-ADDE-72064BDF600E}" srcOrd="2" destOrd="0" presId="urn:microsoft.com/office/officeart/2005/8/layout/radial5"/>
    <dgm:cxn modelId="{78EF18CF-BDF4-495E-95A3-34F3E894D568}" type="presParOf" srcId="{FC582E82-9B9F-45A1-9890-A1211028DBB7}" destId="{563EF564-3C32-4A19-AA3D-DF2F87E3286E}" srcOrd="3" destOrd="0" presId="urn:microsoft.com/office/officeart/2005/8/layout/radial5"/>
    <dgm:cxn modelId="{DBA26303-EB56-479E-AA56-F442713BF862}" type="presParOf" srcId="{563EF564-3C32-4A19-AA3D-DF2F87E3286E}" destId="{8125B352-7649-48AB-A20E-6DEB9BEC3A33}" srcOrd="0" destOrd="0" presId="urn:microsoft.com/office/officeart/2005/8/layout/radial5"/>
    <dgm:cxn modelId="{EEF49736-A038-4F88-8DA2-7E8927C47FAF}" type="presParOf" srcId="{FC582E82-9B9F-45A1-9890-A1211028DBB7}" destId="{366D1323-8A80-4842-BC8B-18760477F03E}" srcOrd="4" destOrd="0" presId="urn:microsoft.com/office/officeart/2005/8/layout/radial5"/>
    <dgm:cxn modelId="{B9D00FD4-849F-43E7-84C8-3792111E35A3}" type="presParOf" srcId="{FC582E82-9B9F-45A1-9890-A1211028DBB7}" destId="{1216669D-DCCF-444A-B066-AC6254E1375B}" srcOrd="5" destOrd="0" presId="urn:microsoft.com/office/officeart/2005/8/layout/radial5"/>
    <dgm:cxn modelId="{5BDE8E9A-69B7-484A-8B9C-8A2139E6E3B9}" type="presParOf" srcId="{1216669D-DCCF-444A-B066-AC6254E1375B}" destId="{F4D53D85-F8DE-42EF-977B-D2FA12E68FBF}" srcOrd="0" destOrd="0" presId="urn:microsoft.com/office/officeart/2005/8/layout/radial5"/>
    <dgm:cxn modelId="{C33B4262-CB55-427F-85B5-9851494B9F76}" type="presParOf" srcId="{FC582E82-9B9F-45A1-9890-A1211028DBB7}" destId="{41F44C4D-665E-4D17-A0D1-C31F2055EF32}" srcOrd="6" destOrd="0" presId="urn:microsoft.com/office/officeart/2005/8/layout/radial5"/>
    <dgm:cxn modelId="{53731280-6FEE-4010-BBFD-3A19A05C1BE4}" type="presParOf" srcId="{FC582E82-9B9F-45A1-9890-A1211028DBB7}" destId="{C84E4DF8-5E68-4990-8860-741D38D39A62}" srcOrd="7" destOrd="0" presId="urn:microsoft.com/office/officeart/2005/8/layout/radial5"/>
    <dgm:cxn modelId="{3D562068-2DA1-4D34-AA7F-92C5E270C999}" type="presParOf" srcId="{C84E4DF8-5E68-4990-8860-741D38D39A62}" destId="{BBB71C66-DD9E-41DC-9C62-CCC0FB41B8F8}" srcOrd="0" destOrd="0" presId="urn:microsoft.com/office/officeart/2005/8/layout/radial5"/>
    <dgm:cxn modelId="{EB54BE36-08F6-4948-9C93-0868C6370163}" type="presParOf" srcId="{FC582E82-9B9F-45A1-9890-A1211028DBB7}" destId="{FA7AF815-FA1C-45B7-B95C-6AE197F876CF}" srcOrd="8" destOrd="0" presId="urn:microsoft.com/office/officeart/2005/8/layout/radial5"/>
    <dgm:cxn modelId="{E3EFDA6A-1698-4D98-9A63-D7E394A7CF5C}" type="presParOf" srcId="{FC582E82-9B9F-45A1-9890-A1211028DBB7}" destId="{0D884A72-AB66-47F6-A2B6-97BEB8405DF2}" srcOrd="9" destOrd="0" presId="urn:microsoft.com/office/officeart/2005/8/layout/radial5"/>
    <dgm:cxn modelId="{B420D639-CA1A-47A4-A4E8-E1DBF0E146BD}" type="presParOf" srcId="{0D884A72-AB66-47F6-A2B6-97BEB8405DF2}" destId="{546B8674-06DB-40F9-9A94-48783CE4BAEC}" srcOrd="0" destOrd="0" presId="urn:microsoft.com/office/officeart/2005/8/layout/radial5"/>
    <dgm:cxn modelId="{F0B65A5E-1A05-432A-B019-7CA064789A7C}" type="presParOf" srcId="{FC582E82-9B9F-45A1-9890-A1211028DBB7}" destId="{3D9283DA-48D4-4A57-96D9-4953D1F017CD}" srcOrd="10" destOrd="0" presId="urn:microsoft.com/office/officeart/2005/8/layout/radial5"/>
    <dgm:cxn modelId="{34FB4A09-7AC7-4B4C-ADDB-5DAC85E8E0C0}" type="presParOf" srcId="{FC582E82-9B9F-45A1-9890-A1211028DBB7}" destId="{2AD13076-B7B8-499B-8FBB-2EEDBA8C2522}" srcOrd="11" destOrd="0" presId="urn:microsoft.com/office/officeart/2005/8/layout/radial5"/>
    <dgm:cxn modelId="{5D56A195-7923-47F8-B088-61ADEEF0245A}" type="presParOf" srcId="{2AD13076-B7B8-499B-8FBB-2EEDBA8C2522}" destId="{BAF6E124-BDEC-4A11-A2FB-F5091AE4E907}" srcOrd="0" destOrd="0" presId="urn:microsoft.com/office/officeart/2005/8/layout/radial5"/>
    <dgm:cxn modelId="{9F0506DE-883C-4182-93DB-966B6E54C8C5}" type="presParOf" srcId="{FC582E82-9B9F-45A1-9890-A1211028DBB7}" destId="{139D2E62-A784-4EFC-BE07-B72ADEC7C98A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756FCC-5C74-4CF0-BF3D-3B6C7B61CE76}">
      <dsp:nvSpPr>
        <dsp:cNvPr id="0" name=""/>
        <dsp:cNvSpPr/>
      </dsp:nvSpPr>
      <dsp:spPr>
        <a:xfrm>
          <a:off x="3328383" y="1643714"/>
          <a:ext cx="1249074" cy="12490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/>
        </a:p>
      </dsp:txBody>
      <dsp:txXfrm>
        <a:off x="3511306" y="1826637"/>
        <a:ext cx="883228" cy="883228"/>
      </dsp:txXfrm>
    </dsp:sp>
    <dsp:sp modelId="{2009F2D7-EB8E-41B0-9BC1-E939A916ED2A}">
      <dsp:nvSpPr>
        <dsp:cNvPr id="0" name=""/>
        <dsp:cNvSpPr/>
      </dsp:nvSpPr>
      <dsp:spPr>
        <a:xfrm rot="16226755">
          <a:off x="3761978" y="1432208"/>
          <a:ext cx="394677" cy="28384"/>
        </a:xfrm>
        <a:custGeom>
          <a:avLst/>
          <a:gdLst/>
          <a:ahLst/>
          <a:cxnLst/>
          <a:rect l="0" t="0" r="0" b="0"/>
          <a:pathLst>
            <a:path>
              <a:moveTo>
                <a:pt x="0" y="14192"/>
              </a:moveTo>
              <a:lnTo>
                <a:pt x="394677" y="1419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949449" y="1436534"/>
        <a:ext cx="19733" cy="19733"/>
      </dsp:txXfrm>
    </dsp:sp>
    <dsp:sp modelId="{1F580E29-3DFF-4BCE-9885-8780B5A64967}">
      <dsp:nvSpPr>
        <dsp:cNvPr id="0" name=""/>
        <dsp:cNvSpPr/>
      </dsp:nvSpPr>
      <dsp:spPr>
        <a:xfrm>
          <a:off x="2818857" y="0"/>
          <a:ext cx="2293712" cy="1249074"/>
        </a:xfrm>
        <a:prstGeom prst="ellipse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1"/>
              </a:solidFill>
            </a:rPr>
            <a:t>Профессионал</a:t>
          </a:r>
          <a:endParaRPr lang="ru-RU" sz="1800" b="1" kern="1200" dirty="0">
            <a:solidFill>
              <a:schemeClr val="bg1"/>
            </a:solidFill>
          </a:endParaRPr>
        </a:p>
      </dsp:txBody>
      <dsp:txXfrm>
        <a:off x="3154763" y="182923"/>
        <a:ext cx="1621900" cy="883228"/>
      </dsp:txXfrm>
    </dsp:sp>
    <dsp:sp modelId="{7E5E4215-35A1-4BF4-8D01-040373457D91}">
      <dsp:nvSpPr>
        <dsp:cNvPr id="0" name=""/>
        <dsp:cNvSpPr/>
      </dsp:nvSpPr>
      <dsp:spPr>
        <a:xfrm rot="20499606">
          <a:off x="4514129" y="1861759"/>
          <a:ext cx="1244465" cy="28384"/>
        </a:xfrm>
        <a:custGeom>
          <a:avLst/>
          <a:gdLst/>
          <a:ahLst/>
          <a:cxnLst/>
          <a:rect l="0" t="0" r="0" b="0"/>
          <a:pathLst>
            <a:path>
              <a:moveTo>
                <a:pt x="0" y="14192"/>
              </a:moveTo>
              <a:lnTo>
                <a:pt x="1244465" y="1419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105250" y="1844839"/>
        <a:ext cx="62223" cy="62223"/>
      </dsp:txXfrm>
    </dsp:sp>
    <dsp:sp modelId="{FDF46C27-4580-42CB-9A82-9F611BC64AD7}">
      <dsp:nvSpPr>
        <dsp:cNvPr id="0" name=""/>
        <dsp:cNvSpPr/>
      </dsp:nvSpPr>
      <dsp:spPr>
        <a:xfrm>
          <a:off x="5544606" y="722875"/>
          <a:ext cx="2372366" cy="1249074"/>
        </a:xfrm>
        <a:prstGeom prst="ellipse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</a:rPr>
            <a:t>Менеджер</a:t>
          </a:r>
          <a:endParaRPr lang="ru-RU" sz="1600" b="1" kern="1200" dirty="0">
            <a:solidFill>
              <a:schemeClr val="bg1"/>
            </a:solidFill>
          </a:endParaRPr>
        </a:p>
      </dsp:txBody>
      <dsp:txXfrm>
        <a:off x="5892031" y="905798"/>
        <a:ext cx="1677516" cy="883228"/>
      </dsp:txXfrm>
    </dsp:sp>
    <dsp:sp modelId="{B1420688-8A12-4597-89AC-ADEA6B5F2CDE}">
      <dsp:nvSpPr>
        <dsp:cNvPr id="0" name=""/>
        <dsp:cNvSpPr/>
      </dsp:nvSpPr>
      <dsp:spPr>
        <a:xfrm rot="1162044">
          <a:off x="4511179" y="2642466"/>
          <a:ext cx="1093374" cy="28384"/>
        </a:xfrm>
        <a:custGeom>
          <a:avLst/>
          <a:gdLst/>
          <a:ahLst/>
          <a:cxnLst/>
          <a:rect l="0" t="0" r="0" b="0"/>
          <a:pathLst>
            <a:path>
              <a:moveTo>
                <a:pt x="0" y="14192"/>
              </a:moveTo>
              <a:lnTo>
                <a:pt x="1093374" y="1419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030532" y="2629324"/>
        <a:ext cx="54668" cy="54668"/>
      </dsp:txXfrm>
    </dsp:sp>
    <dsp:sp modelId="{008706C3-E1EA-4B50-93A5-CC269C2C4F55}">
      <dsp:nvSpPr>
        <dsp:cNvPr id="0" name=""/>
        <dsp:cNvSpPr/>
      </dsp:nvSpPr>
      <dsp:spPr>
        <a:xfrm>
          <a:off x="5328591" y="2579913"/>
          <a:ext cx="2575291" cy="1249074"/>
        </a:xfrm>
        <a:prstGeom prst="ellipse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0000"/>
              </a:solidFill>
              <a:effectLst/>
            </a:rPr>
            <a:t>Добросовестный работник</a:t>
          </a:r>
          <a:endParaRPr lang="ru-RU" sz="1600" b="1" kern="1200" dirty="0">
            <a:solidFill>
              <a:srgbClr val="000000"/>
            </a:solidFill>
            <a:effectLst/>
          </a:endParaRPr>
        </a:p>
      </dsp:txBody>
      <dsp:txXfrm>
        <a:off x="5705734" y="2762836"/>
        <a:ext cx="1821005" cy="883228"/>
      </dsp:txXfrm>
    </dsp:sp>
    <dsp:sp modelId="{928EB9FF-B32B-4DEE-AE93-A06DE229A844}">
      <dsp:nvSpPr>
        <dsp:cNvPr id="0" name=""/>
        <dsp:cNvSpPr/>
      </dsp:nvSpPr>
      <dsp:spPr>
        <a:xfrm rot="5400000">
          <a:off x="3764066" y="3067451"/>
          <a:ext cx="377708" cy="28384"/>
        </a:xfrm>
        <a:custGeom>
          <a:avLst/>
          <a:gdLst/>
          <a:ahLst/>
          <a:cxnLst/>
          <a:rect l="0" t="0" r="0" b="0"/>
          <a:pathLst>
            <a:path>
              <a:moveTo>
                <a:pt x="0" y="14192"/>
              </a:moveTo>
              <a:lnTo>
                <a:pt x="377708" y="1419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943477" y="3072200"/>
        <a:ext cx="18885" cy="18885"/>
      </dsp:txXfrm>
    </dsp:sp>
    <dsp:sp modelId="{6F2FD74C-57E9-448F-A574-9A50268397E4}">
      <dsp:nvSpPr>
        <dsp:cNvPr id="0" name=""/>
        <dsp:cNvSpPr/>
      </dsp:nvSpPr>
      <dsp:spPr>
        <a:xfrm>
          <a:off x="2635696" y="3270497"/>
          <a:ext cx="2634447" cy="1249074"/>
        </a:xfrm>
        <a:prstGeom prst="ellipse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</a:rPr>
            <a:t>Человек с большой буквы. Личность</a:t>
          </a:r>
          <a:endParaRPr lang="ru-RU" sz="1600" b="1" kern="1200" dirty="0">
            <a:solidFill>
              <a:schemeClr val="bg1"/>
            </a:solidFill>
          </a:endParaRPr>
        </a:p>
      </dsp:txBody>
      <dsp:txXfrm>
        <a:off x="3021502" y="3453420"/>
        <a:ext cx="1862835" cy="883228"/>
      </dsp:txXfrm>
    </dsp:sp>
    <dsp:sp modelId="{7CA2327B-5CC8-4BB9-BA42-330700201731}">
      <dsp:nvSpPr>
        <dsp:cNvPr id="0" name=""/>
        <dsp:cNvSpPr/>
      </dsp:nvSpPr>
      <dsp:spPr>
        <a:xfrm rot="9771426">
          <a:off x="2400345" y="2582207"/>
          <a:ext cx="977498" cy="28384"/>
        </a:xfrm>
        <a:custGeom>
          <a:avLst/>
          <a:gdLst/>
          <a:ahLst/>
          <a:cxnLst/>
          <a:rect l="0" t="0" r="0" b="0"/>
          <a:pathLst>
            <a:path>
              <a:moveTo>
                <a:pt x="0" y="14192"/>
              </a:moveTo>
              <a:lnTo>
                <a:pt x="977498" y="1419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2864657" y="2571962"/>
        <a:ext cx="48874" cy="48874"/>
      </dsp:txXfrm>
    </dsp:sp>
    <dsp:sp modelId="{4EC56A19-2DAC-4AAD-BC4F-A0A06189269E}">
      <dsp:nvSpPr>
        <dsp:cNvPr id="0" name=""/>
        <dsp:cNvSpPr/>
      </dsp:nvSpPr>
      <dsp:spPr>
        <a:xfrm>
          <a:off x="72002" y="2448274"/>
          <a:ext cx="2545213" cy="1249074"/>
        </a:xfrm>
        <a:prstGeom prst="ellipse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</a:rPr>
            <a:t>Вдохновитель</a:t>
          </a:r>
          <a:endParaRPr lang="ru-RU" sz="1600" b="1" kern="1200" dirty="0">
            <a:solidFill>
              <a:schemeClr val="bg1"/>
            </a:solidFill>
          </a:endParaRPr>
        </a:p>
      </dsp:txBody>
      <dsp:txXfrm>
        <a:off x="444740" y="2631197"/>
        <a:ext cx="1799737" cy="883228"/>
      </dsp:txXfrm>
    </dsp:sp>
    <dsp:sp modelId="{3695C647-2927-48B4-ABBB-0B86BC3EC34F}">
      <dsp:nvSpPr>
        <dsp:cNvPr id="0" name=""/>
        <dsp:cNvSpPr/>
      </dsp:nvSpPr>
      <dsp:spPr>
        <a:xfrm rot="11862666">
          <a:off x="2528906" y="1934893"/>
          <a:ext cx="849203" cy="28384"/>
        </a:xfrm>
        <a:custGeom>
          <a:avLst/>
          <a:gdLst/>
          <a:ahLst/>
          <a:cxnLst/>
          <a:rect l="0" t="0" r="0" b="0"/>
          <a:pathLst>
            <a:path>
              <a:moveTo>
                <a:pt x="0" y="14192"/>
              </a:moveTo>
              <a:lnTo>
                <a:pt x="849203" y="1419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2932278" y="1927855"/>
        <a:ext cx="42460" cy="42460"/>
      </dsp:txXfrm>
    </dsp:sp>
    <dsp:sp modelId="{E784FDC4-C96C-4658-A03F-07952D265F68}">
      <dsp:nvSpPr>
        <dsp:cNvPr id="0" name=""/>
        <dsp:cNvSpPr/>
      </dsp:nvSpPr>
      <dsp:spPr>
        <a:xfrm>
          <a:off x="288030" y="864100"/>
          <a:ext cx="2447335" cy="1249074"/>
        </a:xfrm>
        <a:prstGeom prst="ellipse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</a:rPr>
            <a:t>Лидер - организатор</a:t>
          </a:r>
          <a:endParaRPr lang="ru-RU" sz="1600" b="1" kern="1200" dirty="0">
            <a:solidFill>
              <a:schemeClr val="bg1"/>
            </a:solidFill>
          </a:endParaRPr>
        </a:p>
      </dsp:txBody>
      <dsp:txXfrm>
        <a:off x="646434" y="1047023"/>
        <a:ext cx="1730527" cy="8832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4E0A7E-1350-43C1-BB90-BD8D0E347E52}">
      <dsp:nvSpPr>
        <dsp:cNvPr id="0" name=""/>
        <dsp:cNvSpPr/>
      </dsp:nvSpPr>
      <dsp:spPr>
        <a:xfrm>
          <a:off x="3894522" y="4066268"/>
          <a:ext cx="2656908" cy="2739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3825"/>
              </a:lnTo>
              <a:lnTo>
                <a:pt x="2656908" y="123825"/>
              </a:lnTo>
              <a:lnTo>
                <a:pt x="2656908" y="273918"/>
              </a:lnTo>
            </a:path>
          </a:pathLst>
        </a:cu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8FC289-381A-4536-9114-881458FFC8D5}">
      <dsp:nvSpPr>
        <dsp:cNvPr id="0" name=""/>
        <dsp:cNvSpPr/>
      </dsp:nvSpPr>
      <dsp:spPr>
        <a:xfrm>
          <a:off x="3805915" y="4066268"/>
          <a:ext cx="91440" cy="293857"/>
        </a:xfrm>
        <a:custGeom>
          <a:avLst/>
          <a:gdLst/>
          <a:ahLst/>
          <a:cxnLst/>
          <a:rect l="0" t="0" r="0" b="0"/>
          <a:pathLst>
            <a:path>
              <a:moveTo>
                <a:pt x="88606" y="0"/>
              </a:moveTo>
              <a:lnTo>
                <a:pt x="88606" y="143763"/>
              </a:lnTo>
              <a:lnTo>
                <a:pt x="45720" y="143763"/>
              </a:lnTo>
              <a:lnTo>
                <a:pt x="45720" y="293857"/>
              </a:lnTo>
            </a:path>
          </a:pathLst>
        </a:cu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E5F3DB-9D49-4138-8D48-DC4DB93201F4}">
      <dsp:nvSpPr>
        <dsp:cNvPr id="0" name=""/>
        <dsp:cNvSpPr/>
      </dsp:nvSpPr>
      <dsp:spPr>
        <a:xfrm>
          <a:off x="1117022" y="4066268"/>
          <a:ext cx="2777500" cy="355155"/>
        </a:xfrm>
        <a:custGeom>
          <a:avLst/>
          <a:gdLst/>
          <a:ahLst/>
          <a:cxnLst/>
          <a:rect l="0" t="0" r="0" b="0"/>
          <a:pathLst>
            <a:path>
              <a:moveTo>
                <a:pt x="2777500" y="0"/>
              </a:moveTo>
              <a:lnTo>
                <a:pt x="2777500" y="205061"/>
              </a:lnTo>
              <a:lnTo>
                <a:pt x="0" y="205061"/>
              </a:lnTo>
              <a:lnTo>
                <a:pt x="0" y="355155"/>
              </a:lnTo>
            </a:path>
          </a:pathLst>
        </a:cu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01577D-E6A2-442D-AB5F-41F4ECDD5063}">
      <dsp:nvSpPr>
        <dsp:cNvPr id="0" name=""/>
        <dsp:cNvSpPr/>
      </dsp:nvSpPr>
      <dsp:spPr>
        <a:xfrm>
          <a:off x="3848802" y="2988349"/>
          <a:ext cx="91440" cy="483688"/>
        </a:xfrm>
        <a:custGeom>
          <a:avLst/>
          <a:gdLst/>
          <a:ahLst/>
          <a:cxnLst/>
          <a:rect l="0" t="0" r="0" b="0"/>
          <a:pathLst>
            <a:path>
              <a:moveTo>
                <a:pt x="90048" y="0"/>
              </a:moveTo>
              <a:lnTo>
                <a:pt x="90048" y="333594"/>
              </a:lnTo>
              <a:lnTo>
                <a:pt x="45720" y="333594"/>
              </a:lnTo>
              <a:lnTo>
                <a:pt x="45720" y="483688"/>
              </a:lnTo>
            </a:path>
          </a:pathLst>
        </a:cu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A6BF58-BE52-4D44-A12B-3D363A06163A}">
      <dsp:nvSpPr>
        <dsp:cNvPr id="0" name=""/>
        <dsp:cNvSpPr/>
      </dsp:nvSpPr>
      <dsp:spPr>
        <a:xfrm>
          <a:off x="2918188" y="949393"/>
          <a:ext cx="1020662" cy="830802"/>
        </a:xfrm>
        <a:prstGeom prst="curvedRightArrow">
          <a:avLst/>
        </a:prstGeom>
        <a:noFill/>
        <a:ln w="25400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hemeClr val="accent2"/>
        </a:lnRef>
        <a:fillRef idx="0">
          <a:schemeClr val="accent2"/>
        </a:fillRef>
        <a:effectRef idx="1">
          <a:schemeClr val="accent2"/>
        </a:effectRef>
        <a:fontRef idx="minor">
          <a:schemeClr val="tx1"/>
        </a:fontRef>
      </dsp:style>
    </dsp:sp>
    <dsp:sp modelId="{AD00304B-0678-48BE-BDD2-24E566F2A34D}">
      <dsp:nvSpPr>
        <dsp:cNvPr id="0" name=""/>
        <dsp:cNvSpPr/>
      </dsp:nvSpPr>
      <dsp:spPr>
        <a:xfrm>
          <a:off x="71327" y="-93152"/>
          <a:ext cx="1620202" cy="1083335"/>
        </a:xfrm>
        <a:prstGeom prst="roundRect">
          <a:avLst>
            <a:gd name="adj" fmla="val 10000"/>
          </a:avLst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D440E8-5C67-4FB9-830F-0099F4B5F711}">
      <dsp:nvSpPr>
        <dsp:cNvPr id="0" name=""/>
        <dsp:cNvSpPr/>
      </dsp:nvSpPr>
      <dsp:spPr>
        <a:xfrm>
          <a:off x="251349" y="77869"/>
          <a:ext cx="1620202" cy="10833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Управляющий совет</a:t>
          </a:r>
          <a:endParaRPr lang="ru-RU" sz="1600" kern="1200" dirty="0"/>
        </a:p>
      </dsp:txBody>
      <dsp:txXfrm>
        <a:off x="283079" y="109599"/>
        <a:ext cx="1556742" cy="1019875"/>
      </dsp:txXfrm>
    </dsp:sp>
    <dsp:sp modelId="{7259FFB3-282E-4F23-8BAE-35C9D3ACEB95}">
      <dsp:nvSpPr>
        <dsp:cNvPr id="0" name=""/>
        <dsp:cNvSpPr/>
      </dsp:nvSpPr>
      <dsp:spPr>
        <a:xfrm>
          <a:off x="2108087" y="-171021"/>
          <a:ext cx="1620202" cy="1120414"/>
        </a:xfrm>
        <a:prstGeom prst="roundRect">
          <a:avLst>
            <a:gd name="adj" fmla="val 10000"/>
          </a:avLst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FFB49E-85BD-4E30-8E2F-E96560F17508}">
      <dsp:nvSpPr>
        <dsp:cNvPr id="0" name=""/>
        <dsp:cNvSpPr/>
      </dsp:nvSpPr>
      <dsp:spPr>
        <a:xfrm>
          <a:off x="2288109" y="0"/>
          <a:ext cx="1620202" cy="11204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Педагогический совет</a:t>
          </a:r>
          <a:endParaRPr lang="ru-RU" sz="1600" kern="1200" dirty="0"/>
        </a:p>
      </dsp:txBody>
      <dsp:txXfrm>
        <a:off x="2320925" y="32816"/>
        <a:ext cx="1554570" cy="1054782"/>
      </dsp:txXfrm>
    </dsp:sp>
    <dsp:sp modelId="{5FAB3FEF-955C-49C0-BA87-212126CAB05F}">
      <dsp:nvSpPr>
        <dsp:cNvPr id="0" name=""/>
        <dsp:cNvSpPr/>
      </dsp:nvSpPr>
      <dsp:spPr>
        <a:xfrm>
          <a:off x="2865532" y="1780195"/>
          <a:ext cx="2146638" cy="1208153"/>
        </a:xfrm>
        <a:prstGeom prst="roundRect">
          <a:avLst>
            <a:gd name="adj" fmla="val 10000"/>
          </a:avLst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773849-0898-4130-91F0-BD49C4D569B0}">
      <dsp:nvSpPr>
        <dsp:cNvPr id="0" name=""/>
        <dsp:cNvSpPr/>
      </dsp:nvSpPr>
      <dsp:spPr>
        <a:xfrm>
          <a:off x="3045554" y="1951217"/>
          <a:ext cx="2146638" cy="12081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Директор</a:t>
          </a:r>
          <a:endParaRPr lang="ru-RU" sz="1500" kern="1200" dirty="0"/>
        </a:p>
      </dsp:txBody>
      <dsp:txXfrm>
        <a:off x="3080940" y="1986603"/>
        <a:ext cx="2075866" cy="1137381"/>
      </dsp:txXfrm>
    </dsp:sp>
    <dsp:sp modelId="{BD7D5A52-9EBC-43F5-9F75-2F1AB6A6B97D}">
      <dsp:nvSpPr>
        <dsp:cNvPr id="0" name=""/>
        <dsp:cNvSpPr/>
      </dsp:nvSpPr>
      <dsp:spPr>
        <a:xfrm>
          <a:off x="3084421" y="3472037"/>
          <a:ext cx="1620202" cy="594230"/>
        </a:xfrm>
        <a:prstGeom prst="roundRect">
          <a:avLst>
            <a:gd name="adj" fmla="val 10000"/>
          </a:avLst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10C040-9574-4BD8-8280-1062B40B4C5C}">
      <dsp:nvSpPr>
        <dsp:cNvPr id="0" name=""/>
        <dsp:cNvSpPr/>
      </dsp:nvSpPr>
      <dsp:spPr>
        <a:xfrm>
          <a:off x="3264443" y="3643059"/>
          <a:ext cx="1620202" cy="5942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Администрация</a:t>
          </a:r>
          <a:endParaRPr lang="ru-RU" sz="1500" kern="1200" dirty="0"/>
        </a:p>
      </dsp:txBody>
      <dsp:txXfrm>
        <a:off x="3281847" y="3660463"/>
        <a:ext cx="1585394" cy="559422"/>
      </dsp:txXfrm>
    </dsp:sp>
    <dsp:sp modelId="{C7D7AEA9-06E8-496D-912A-ABDE3DA48400}">
      <dsp:nvSpPr>
        <dsp:cNvPr id="0" name=""/>
        <dsp:cNvSpPr/>
      </dsp:nvSpPr>
      <dsp:spPr>
        <a:xfrm>
          <a:off x="306920" y="4421423"/>
          <a:ext cx="1620202" cy="880162"/>
        </a:xfrm>
        <a:prstGeom prst="roundRect">
          <a:avLst>
            <a:gd name="adj" fmla="val 10000"/>
          </a:avLst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DC458A-D8B2-4288-B867-3179DA44AF44}">
      <dsp:nvSpPr>
        <dsp:cNvPr id="0" name=""/>
        <dsp:cNvSpPr/>
      </dsp:nvSpPr>
      <dsp:spPr>
        <a:xfrm>
          <a:off x="486943" y="4592445"/>
          <a:ext cx="1620202" cy="8801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Социально-психологическая служба</a:t>
          </a:r>
          <a:endParaRPr lang="ru-RU" sz="1500" kern="1200" dirty="0"/>
        </a:p>
      </dsp:txBody>
      <dsp:txXfrm>
        <a:off x="512722" y="4618224"/>
        <a:ext cx="1568644" cy="828604"/>
      </dsp:txXfrm>
    </dsp:sp>
    <dsp:sp modelId="{E80CEFC9-D383-4F9D-AC4E-0CF08A00F4A6}">
      <dsp:nvSpPr>
        <dsp:cNvPr id="0" name=""/>
        <dsp:cNvSpPr/>
      </dsp:nvSpPr>
      <dsp:spPr>
        <a:xfrm>
          <a:off x="3041534" y="4360126"/>
          <a:ext cx="1620202" cy="941460"/>
        </a:xfrm>
        <a:prstGeom prst="roundRect">
          <a:avLst>
            <a:gd name="adj" fmla="val 10000"/>
          </a:avLst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9F9F0D-CD78-4A5B-8A67-E86C073D675F}">
      <dsp:nvSpPr>
        <dsp:cNvPr id="0" name=""/>
        <dsp:cNvSpPr/>
      </dsp:nvSpPr>
      <dsp:spPr>
        <a:xfrm>
          <a:off x="3221557" y="4531147"/>
          <a:ext cx="1620202" cy="9414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Методический совет</a:t>
          </a:r>
          <a:endParaRPr lang="ru-RU" sz="1500" kern="1200" dirty="0"/>
        </a:p>
      </dsp:txBody>
      <dsp:txXfrm>
        <a:off x="3249131" y="4558721"/>
        <a:ext cx="1565054" cy="886312"/>
      </dsp:txXfrm>
    </dsp:sp>
    <dsp:sp modelId="{192FA1BD-4EB1-4AE9-A5AA-EAEEE3EEBFAD}">
      <dsp:nvSpPr>
        <dsp:cNvPr id="0" name=""/>
        <dsp:cNvSpPr/>
      </dsp:nvSpPr>
      <dsp:spPr>
        <a:xfrm>
          <a:off x="5741330" y="4340187"/>
          <a:ext cx="1620202" cy="961399"/>
        </a:xfrm>
        <a:prstGeom prst="roundRect">
          <a:avLst>
            <a:gd name="adj" fmla="val 10000"/>
          </a:avLst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817C68-6DF6-4D6D-A637-CAE507E7045C}">
      <dsp:nvSpPr>
        <dsp:cNvPr id="0" name=""/>
        <dsp:cNvSpPr/>
      </dsp:nvSpPr>
      <dsp:spPr>
        <a:xfrm>
          <a:off x="5921352" y="4511208"/>
          <a:ext cx="1620202" cy="9613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Ученический Совет школы</a:t>
          </a:r>
          <a:endParaRPr lang="ru-RU" sz="1500" kern="1200" dirty="0"/>
        </a:p>
      </dsp:txBody>
      <dsp:txXfrm>
        <a:off x="5949510" y="4539366"/>
        <a:ext cx="1563886" cy="905083"/>
      </dsp:txXfrm>
    </dsp:sp>
    <dsp:sp modelId="{3005E11A-A176-4BB7-BF96-756F7D442357}">
      <dsp:nvSpPr>
        <dsp:cNvPr id="0" name=""/>
        <dsp:cNvSpPr/>
      </dsp:nvSpPr>
      <dsp:spPr>
        <a:xfrm>
          <a:off x="4046566" y="-171021"/>
          <a:ext cx="1620202" cy="1090527"/>
        </a:xfrm>
        <a:prstGeom prst="roundRect">
          <a:avLst>
            <a:gd name="adj" fmla="val 10000"/>
          </a:avLst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921393-AB23-4161-AFA0-7597B2D91F43}">
      <dsp:nvSpPr>
        <dsp:cNvPr id="0" name=""/>
        <dsp:cNvSpPr/>
      </dsp:nvSpPr>
      <dsp:spPr>
        <a:xfrm>
          <a:off x="4226588" y="0"/>
          <a:ext cx="1620202" cy="10905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Общее собрание трудового коллектива</a:t>
          </a:r>
          <a:endParaRPr lang="ru-RU" sz="1500" kern="1200" dirty="0"/>
        </a:p>
      </dsp:txBody>
      <dsp:txXfrm>
        <a:off x="4258528" y="31940"/>
        <a:ext cx="1556322" cy="1026647"/>
      </dsp:txXfrm>
    </dsp:sp>
    <dsp:sp modelId="{C5271C50-C40D-4D2F-8CFD-5830FB2C4F48}">
      <dsp:nvSpPr>
        <dsp:cNvPr id="0" name=""/>
        <dsp:cNvSpPr/>
      </dsp:nvSpPr>
      <dsp:spPr>
        <a:xfrm>
          <a:off x="6106657" y="-171021"/>
          <a:ext cx="1620202" cy="1114025"/>
        </a:xfrm>
        <a:prstGeom prst="roundRect">
          <a:avLst>
            <a:gd name="adj" fmla="val 10000"/>
          </a:avLst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2CB0CC-5447-402A-890F-615CE679C8F8}">
      <dsp:nvSpPr>
        <dsp:cNvPr id="0" name=""/>
        <dsp:cNvSpPr/>
      </dsp:nvSpPr>
      <dsp:spPr>
        <a:xfrm>
          <a:off x="6286679" y="0"/>
          <a:ext cx="1620202" cy="11140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Родительский комитет</a:t>
          </a:r>
          <a:endParaRPr lang="ru-RU" sz="1500" kern="1200" dirty="0"/>
        </a:p>
      </dsp:txBody>
      <dsp:txXfrm>
        <a:off x="6319308" y="32629"/>
        <a:ext cx="1554944" cy="104876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2F6F25-4918-4E86-B3CC-A2CDBC13DF5A}">
      <dsp:nvSpPr>
        <dsp:cNvPr id="0" name=""/>
        <dsp:cNvSpPr/>
      </dsp:nvSpPr>
      <dsp:spPr>
        <a:xfrm>
          <a:off x="3184770" y="1876771"/>
          <a:ext cx="2751395" cy="2397142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lvl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400" kern="1200" dirty="0">
            <a:solidFill>
              <a:schemeClr val="bg1"/>
            </a:solidFill>
          </a:endParaRPr>
        </a:p>
      </dsp:txBody>
      <dsp:txXfrm>
        <a:off x="3587702" y="2227824"/>
        <a:ext cx="1945531" cy="1695036"/>
      </dsp:txXfrm>
    </dsp:sp>
    <dsp:sp modelId="{F3CC9C8A-B6B5-425A-94EF-3EF488706B04}">
      <dsp:nvSpPr>
        <dsp:cNvPr id="0" name=""/>
        <dsp:cNvSpPr/>
      </dsp:nvSpPr>
      <dsp:spPr>
        <a:xfrm rot="16217520">
          <a:off x="4499988" y="1478242"/>
          <a:ext cx="134431" cy="5510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4520050" y="1608616"/>
        <a:ext cx="94102" cy="330630"/>
      </dsp:txXfrm>
    </dsp:sp>
    <dsp:sp modelId="{6A82A782-94B5-491E-ADDE-72064BDF600E}">
      <dsp:nvSpPr>
        <dsp:cNvPr id="0" name=""/>
        <dsp:cNvSpPr/>
      </dsp:nvSpPr>
      <dsp:spPr>
        <a:xfrm>
          <a:off x="3761630" y="2415"/>
          <a:ext cx="1620738" cy="162073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</a:rPr>
            <a:t>Психолого-педагогическая консультация</a:t>
          </a:r>
          <a:endParaRPr lang="ru-RU" sz="1400" kern="1200" dirty="0">
            <a:solidFill>
              <a:schemeClr val="bg1"/>
            </a:solidFill>
          </a:endParaRPr>
        </a:p>
      </dsp:txBody>
      <dsp:txXfrm>
        <a:off x="3998982" y="239767"/>
        <a:ext cx="1146034" cy="1146034"/>
      </dsp:txXfrm>
    </dsp:sp>
    <dsp:sp modelId="{563EF564-3C32-4A19-AA3D-DF2F87E3286E}">
      <dsp:nvSpPr>
        <dsp:cNvPr id="0" name=""/>
        <dsp:cNvSpPr/>
      </dsp:nvSpPr>
      <dsp:spPr>
        <a:xfrm rot="19723680">
          <a:off x="5811868" y="1907571"/>
          <a:ext cx="435405" cy="5510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5821357" y="2051684"/>
        <a:ext cx="304784" cy="330630"/>
      </dsp:txXfrm>
    </dsp:sp>
    <dsp:sp modelId="{366D1323-8A80-4842-BC8B-18760477F03E}">
      <dsp:nvSpPr>
        <dsp:cNvPr id="0" name=""/>
        <dsp:cNvSpPr/>
      </dsp:nvSpPr>
      <dsp:spPr>
        <a:xfrm>
          <a:off x="6273448" y="732441"/>
          <a:ext cx="1620738" cy="162073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</a:rPr>
            <a:t>Школа примирения</a:t>
          </a:r>
          <a:endParaRPr lang="ru-RU" sz="1400" kern="1200" dirty="0">
            <a:solidFill>
              <a:schemeClr val="bg1"/>
            </a:solidFill>
          </a:endParaRPr>
        </a:p>
      </dsp:txBody>
      <dsp:txXfrm>
        <a:off x="6510800" y="969793"/>
        <a:ext cx="1146034" cy="1146034"/>
      </dsp:txXfrm>
    </dsp:sp>
    <dsp:sp modelId="{1216669D-DCCF-444A-B066-AC6254E1375B}">
      <dsp:nvSpPr>
        <dsp:cNvPr id="0" name=""/>
        <dsp:cNvSpPr/>
      </dsp:nvSpPr>
      <dsp:spPr>
        <a:xfrm rot="1799625">
          <a:off x="5841702" y="3671926"/>
          <a:ext cx="459368" cy="5510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5850930" y="3747690"/>
        <a:ext cx="321558" cy="330630"/>
      </dsp:txXfrm>
    </dsp:sp>
    <dsp:sp modelId="{41F44C4D-665E-4D17-A0D1-C31F2055EF32}">
      <dsp:nvSpPr>
        <dsp:cNvPr id="0" name=""/>
        <dsp:cNvSpPr/>
      </dsp:nvSpPr>
      <dsp:spPr>
        <a:xfrm>
          <a:off x="6349452" y="3765332"/>
          <a:ext cx="1620738" cy="162073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</a:rPr>
            <a:t>Телефон доверия</a:t>
          </a:r>
          <a:endParaRPr lang="ru-RU" sz="1400" kern="1200" dirty="0">
            <a:solidFill>
              <a:schemeClr val="bg1"/>
            </a:solidFill>
          </a:endParaRPr>
        </a:p>
      </dsp:txBody>
      <dsp:txXfrm>
        <a:off x="6586804" y="4002684"/>
        <a:ext cx="1146034" cy="1146034"/>
      </dsp:txXfrm>
    </dsp:sp>
    <dsp:sp modelId="{C84E4DF8-5E68-4990-8860-741D38D39A62}">
      <dsp:nvSpPr>
        <dsp:cNvPr id="0" name=""/>
        <dsp:cNvSpPr/>
      </dsp:nvSpPr>
      <dsp:spPr>
        <a:xfrm rot="5382592">
          <a:off x="4496107" y="4128480"/>
          <a:ext cx="142177" cy="5510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4517326" y="4217364"/>
        <a:ext cx="99524" cy="330630"/>
      </dsp:txXfrm>
    </dsp:sp>
    <dsp:sp modelId="{FA7AF815-FA1C-45B7-B95C-6AE197F876CF}">
      <dsp:nvSpPr>
        <dsp:cNvPr id="0" name=""/>
        <dsp:cNvSpPr/>
      </dsp:nvSpPr>
      <dsp:spPr>
        <a:xfrm>
          <a:off x="3635893" y="4542150"/>
          <a:ext cx="1872211" cy="1620738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bg1"/>
              </a:solidFill>
            </a:rPr>
            <a:t>Консультационный пункт для опекунов (попечителей, приёмных родителей)</a:t>
          </a:r>
          <a:endParaRPr lang="ru-RU" sz="1100" kern="1200" dirty="0">
            <a:solidFill>
              <a:schemeClr val="bg1"/>
            </a:solidFill>
          </a:endParaRPr>
        </a:p>
      </dsp:txBody>
      <dsp:txXfrm>
        <a:off x="3910072" y="4779502"/>
        <a:ext cx="1323853" cy="1146034"/>
      </dsp:txXfrm>
    </dsp:sp>
    <dsp:sp modelId="{0D884A72-AB66-47F6-A2B6-97BEB8405DF2}">
      <dsp:nvSpPr>
        <dsp:cNvPr id="0" name=""/>
        <dsp:cNvSpPr/>
      </dsp:nvSpPr>
      <dsp:spPr>
        <a:xfrm rot="9031675">
          <a:off x="2781489" y="3669014"/>
          <a:ext cx="481862" cy="5510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 rot="10800000">
        <a:off x="2916695" y="3743663"/>
        <a:ext cx="337303" cy="330630"/>
      </dsp:txXfrm>
    </dsp:sp>
    <dsp:sp modelId="{3D9283DA-48D4-4A57-96D9-4953D1F017CD}">
      <dsp:nvSpPr>
        <dsp:cNvPr id="0" name=""/>
        <dsp:cNvSpPr/>
      </dsp:nvSpPr>
      <dsp:spPr>
        <a:xfrm>
          <a:off x="1098913" y="3763238"/>
          <a:ext cx="1620738" cy="1620738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</a:rPr>
            <a:t>Совет профилактики</a:t>
          </a:r>
          <a:endParaRPr lang="ru-RU" sz="1400" kern="1200" dirty="0">
            <a:solidFill>
              <a:schemeClr val="bg1"/>
            </a:solidFill>
          </a:endParaRPr>
        </a:p>
      </dsp:txBody>
      <dsp:txXfrm>
        <a:off x="1336265" y="4000590"/>
        <a:ext cx="1146034" cy="1146034"/>
      </dsp:txXfrm>
    </dsp:sp>
    <dsp:sp modelId="{2AD13076-B7B8-499B-8FBB-2EEDBA8C2522}">
      <dsp:nvSpPr>
        <dsp:cNvPr id="0" name=""/>
        <dsp:cNvSpPr/>
      </dsp:nvSpPr>
      <dsp:spPr>
        <a:xfrm rot="12631149">
          <a:off x="2717527" y="1874373"/>
          <a:ext cx="546098" cy="5510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 rot="10800000">
        <a:off x="2870008" y="2026181"/>
        <a:ext cx="382269" cy="330630"/>
      </dsp:txXfrm>
    </dsp:sp>
    <dsp:sp modelId="{139D2E62-A784-4EFC-BE07-B72ADEC7C98A}">
      <dsp:nvSpPr>
        <dsp:cNvPr id="0" name=""/>
        <dsp:cNvSpPr/>
      </dsp:nvSpPr>
      <dsp:spPr>
        <a:xfrm>
          <a:off x="1024980" y="658529"/>
          <a:ext cx="1620738" cy="162073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</a:rPr>
            <a:t>ПМПК</a:t>
          </a:r>
          <a:endParaRPr lang="ru-RU" sz="1400" kern="1200" dirty="0">
            <a:solidFill>
              <a:schemeClr val="bg1"/>
            </a:solidFill>
          </a:endParaRPr>
        </a:p>
      </dsp:txBody>
      <dsp:txXfrm>
        <a:off x="1262332" y="895881"/>
        <a:ext cx="1146034" cy="11460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F0E992-2B9D-4225-B4E9-586CB77C247B}" type="datetimeFigureOut">
              <a:rPr lang="ru-RU" smtClean="0"/>
              <a:t>29.11.2016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99B5D2-85DB-42F7-87CE-FF6601C140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1494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04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2993197-C42D-4376-BF6D-59D0FB34BE34}" type="slidenum">
              <a:rPr lang="ru-RU" smtClean="0"/>
              <a:pPr eaLnBrk="1" hangingPunct="1"/>
              <a:t>3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2F3CC9-D298-4869-99EF-8FDB243482A4}" type="slidenum">
              <a:rPr lang="es-ES" smtClean="0"/>
              <a:pPr>
                <a:defRPr/>
              </a:pPr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18678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2F3CC9-D298-4869-99EF-8FDB243482A4}" type="slidenum">
              <a:rPr lang="es-ES" smtClean="0"/>
              <a:pPr>
                <a:defRPr/>
              </a:pPr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215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2F3CC9-D298-4869-99EF-8FDB243482A4}" type="slidenum">
              <a:rPr lang="es-ES" smtClean="0"/>
              <a:pPr>
                <a:defRPr/>
              </a:pPr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46756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2F3CC9-D298-4869-99EF-8FDB243482A4}" type="slidenum">
              <a:rPr lang="es-ES" smtClean="0"/>
              <a:pPr>
                <a:defRPr/>
              </a:pPr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99032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2F3CC9-D298-4869-99EF-8FDB243482A4}" type="slidenum">
              <a:rPr lang="es-ES" smtClean="0"/>
              <a:pPr>
                <a:defRPr/>
              </a:pPr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55011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2F3CC9-D298-4869-99EF-8FDB243482A4}" type="slidenum">
              <a:rPr lang="es-ES" smtClean="0"/>
              <a:pPr>
                <a:defRPr/>
              </a:pPr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01779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2F3CC9-D298-4869-99EF-8FDB243482A4}" type="slidenum">
              <a:rPr lang="es-ES" smtClean="0"/>
              <a:pPr>
                <a:defRPr/>
              </a:pPr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59709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2F3CC9-D298-4869-99EF-8FDB243482A4}" type="slidenum">
              <a:rPr lang="es-ES" smtClean="0"/>
              <a:pPr>
                <a:defRPr/>
              </a:pPr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27615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2F3CC9-D298-4869-99EF-8FDB243482A4}" type="slidenum">
              <a:rPr lang="es-ES" smtClean="0"/>
              <a:pPr>
                <a:defRPr/>
              </a:pPr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88055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2F3CC9-D298-4869-99EF-8FDB243482A4}" type="slidenum">
              <a:rPr lang="es-ES" smtClean="0"/>
              <a:pPr>
                <a:defRPr/>
              </a:pPr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76370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2F3CC9-D298-4869-99EF-8FDB243482A4}" type="slidenum">
              <a:rPr lang="es-ES" smtClean="0"/>
              <a:pPr>
                <a:defRPr/>
              </a:pPr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64708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7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F2F3CC9-D298-4869-99EF-8FDB243482A4}" type="slidenum">
              <a:rPr lang="es-ES" smtClean="0"/>
              <a:pPr>
                <a:defRPr/>
              </a:pPr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88560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18" Type="http://schemas.openxmlformats.org/officeDocument/2006/relationships/image" Target="../media/image18.jpeg"/><Relationship Id="rId26" Type="http://schemas.openxmlformats.org/officeDocument/2006/relationships/image" Target="../media/image26.jpeg"/><Relationship Id="rId3" Type="http://schemas.openxmlformats.org/officeDocument/2006/relationships/image" Target="../media/image3.jpeg"/><Relationship Id="rId21" Type="http://schemas.openxmlformats.org/officeDocument/2006/relationships/image" Target="../media/image21.jpeg"/><Relationship Id="rId34" Type="http://schemas.openxmlformats.org/officeDocument/2006/relationships/image" Target="../media/image34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17" Type="http://schemas.openxmlformats.org/officeDocument/2006/relationships/image" Target="../media/image17.jpeg"/><Relationship Id="rId25" Type="http://schemas.openxmlformats.org/officeDocument/2006/relationships/image" Target="../media/image25.jpeg"/><Relationship Id="rId33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jpeg"/><Relationship Id="rId20" Type="http://schemas.openxmlformats.org/officeDocument/2006/relationships/image" Target="../media/image20.jpeg"/><Relationship Id="rId29" Type="http://schemas.openxmlformats.org/officeDocument/2006/relationships/image" Target="../media/image2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24" Type="http://schemas.openxmlformats.org/officeDocument/2006/relationships/image" Target="../media/image24.jpeg"/><Relationship Id="rId32" Type="http://schemas.openxmlformats.org/officeDocument/2006/relationships/image" Target="../media/image32.jpeg"/><Relationship Id="rId5" Type="http://schemas.openxmlformats.org/officeDocument/2006/relationships/image" Target="../media/image5.jpeg"/><Relationship Id="rId15" Type="http://schemas.openxmlformats.org/officeDocument/2006/relationships/image" Target="../media/image15.jpeg"/><Relationship Id="rId23" Type="http://schemas.openxmlformats.org/officeDocument/2006/relationships/image" Target="../media/image23.jpeg"/><Relationship Id="rId28" Type="http://schemas.openxmlformats.org/officeDocument/2006/relationships/image" Target="../media/image28.jpeg"/><Relationship Id="rId36" Type="http://schemas.openxmlformats.org/officeDocument/2006/relationships/image" Target="../media/image36.jpeg"/><Relationship Id="rId10" Type="http://schemas.openxmlformats.org/officeDocument/2006/relationships/image" Target="../media/image10.jpeg"/><Relationship Id="rId19" Type="http://schemas.openxmlformats.org/officeDocument/2006/relationships/image" Target="../media/image19.jpeg"/><Relationship Id="rId31" Type="http://schemas.openxmlformats.org/officeDocument/2006/relationships/image" Target="../media/image31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4.jpeg"/><Relationship Id="rId22" Type="http://schemas.openxmlformats.org/officeDocument/2006/relationships/image" Target="../media/image22.jpeg"/><Relationship Id="rId27" Type="http://schemas.openxmlformats.org/officeDocument/2006/relationships/image" Target="../media/image27.jpeg"/><Relationship Id="rId30" Type="http://schemas.openxmlformats.org/officeDocument/2006/relationships/image" Target="../media/image30.jpeg"/><Relationship Id="rId35" Type="http://schemas.openxmlformats.org/officeDocument/2006/relationships/image" Target="../media/image3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10"/>
          <p:cNvSpPr>
            <a:spLocks noGrp="1" noChangeArrowheads="1"/>
          </p:cNvSpPr>
          <p:nvPr>
            <p:ph type="ctrTitle"/>
          </p:nvPr>
        </p:nvSpPr>
        <p:spPr>
          <a:xfrm>
            <a:off x="179153" y="332656"/>
            <a:ext cx="8964613" cy="544512"/>
          </a:xfrm>
        </p:spPr>
        <p:txBody>
          <a:bodyPr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ru-RU" sz="3600" b="1" dirty="0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Ceremonious Two"/>
              </a:rPr>
              <a:t>Мои самые значимые достижения в управлении школой</a:t>
            </a:r>
            <a:endParaRPr lang="es-ES" sz="3600" b="1" dirty="0" smtClean="0">
              <a:ln>
                <a:solidFill>
                  <a:schemeClr val="bg1"/>
                </a:solidFill>
              </a:ln>
              <a:solidFill>
                <a:srgbClr val="C00000"/>
              </a:solidFill>
            </a:endParaRPr>
          </a:p>
        </p:txBody>
      </p:sp>
      <p:pic>
        <p:nvPicPr>
          <p:cNvPr id="7" name="Picture 2" descr="C:\Documents and Settings\Admin\Мои документы\Фотографии\Школа\Мое село\P4140569.JPG"/>
          <p:cNvPicPr>
            <a:picLocks noChangeAspect="1" noChangeArrowheads="1"/>
          </p:cNvPicPr>
          <p:nvPr/>
        </p:nvPicPr>
        <p:blipFill>
          <a:blip r:embed="rId2"/>
          <a:srcRect t="8424" b="15796"/>
          <a:stretch>
            <a:fillRect/>
          </a:stretch>
        </p:blipFill>
        <p:spPr bwMode="auto">
          <a:xfrm>
            <a:off x="395536" y="2973187"/>
            <a:ext cx="8208912" cy="4231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  <a:softEdge rad="317500"/>
          </a:effectLst>
        </p:spPr>
      </p:pic>
      <p:sp>
        <p:nvSpPr>
          <p:cNvPr id="13316" name="Text Box 5"/>
          <p:cNvSpPr txBox="1">
            <a:spLocks noChangeArrowheads="1"/>
          </p:cNvSpPr>
          <p:nvPr/>
        </p:nvSpPr>
        <p:spPr bwMode="auto">
          <a:xfrm>
            <a:off x="603945" y="1340768"/>
            <a:ext cx="828694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Директор муниципального общеобразовательного учреждения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«Средняя общеобразовательная школа № 14 имени </a:t>
            </a:r>
            <a:r>
              <a:rPr lang="ru-RU" b="1" dirty="0" err="1">
                <a:solidFill>
                  <a:srgbClr val="002060"/>
                </a:solidFill>
              </a:rPr>
              <a:t>Дроботовой</a:t>
            </a:r>
            <a:r>
              <a:rPr lang="ru-RU" b="1" dirty="0">
                <a:solidFill>
                  <a:srgbClr val="002060"/>
                </a:solidFill>
              </a:rPr>
              <a:t> Л.И</a:t>
            </a:r>
            <a:r>
              <a:rPr lang="ru-RU" b="1" dirty="0" smtClean="0">
                <a:solidFill>
                  <a:srgbClr val="002060"/>
                </a:solidFill>
              </a:rPr>
              <a:t>.»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3317" name="Text Box 6"/>
          <p:cNvSpPr txBox="1">
            <a:spLocks noChangeArrowheads="1"/>
          </p:cNvSpPr>
          <p:nvPr/>
        </p:nvSpPr>
        <p:spPr bwMode="auto">
          <a:xfrm>
            <a:off x="2051720" y="2089965"/>
            <a:ext cx="4968552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600" b="1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7030A0"/>
                </a:solidFill>
              </a:rPr>
              <a:t>Сетова</a:t>
            </a:r>
            <a:r>
              <a:rPr lang="ru-RU" sz="26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7030A0"/>
                </a:solidFill>
              </a:rPr>
              <a:t> </a:t>
            </a:r>
          </a:p>
          <a:p>
            <a:pPr algn="ctr"/>
            <a:r>
              <a:rPr lang="ru-RU" sz="26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7030A0"/>
                </a:solidFill>
              </a:rPr>
              <a:t>Евгения Михайловна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</a:rPr>
              <a:t>Социальное партнёрство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434" name="Picture 2" descr="C:\Users\Надежда\Desktop\конкурс директор\для сетовой\Для собрания фото\Профориентационная\DSCN477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62"/>
          <a:stretch/>
        </p:blipFill>
        <p:spPr bwMode="auto">
          <a:xfrm>
            <a:off x="4590507" y="1111029"/>
            <a:ext cx="4139952" cy="2801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Надежда\Desktop\конкурс директор\для сетовой\Для собрания фото\Кружковая работа\DSCN917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9"/>
          <a:stretch/>
        </p:blipFill>
        <p:spPr bwMode="auto">
          <a:xfrm>
            <a:off x="151206" y="1098280"/>
            <a:ext cx="4032448" cy="2790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C:\Users\Надежда\Desktop\конкурс директор\для сетовой\Для собрания фото\Кружковая работа\DSCN268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0"/>
          <a:stretch/>
        </p:blipFill>
        <p:spPr bwMode="auto">
          <a:xfrm>
            <a:off x="394715" y="4118918"/>
            <a:ext cx="3545430" cy="2411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C:\Users\Надежда\Desktop\конкурс директор\для сетовой\Для собрания фото\Кружковая работа\DSCN647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79" b="6348"/>
          <a:stretch/>
        </p:blipFill>
        <p:spPr bwMode="auto">
          <a:xfrm>
            <a:off x="4381336" y="4068741"/>
            <a:ext cx="4558294" cy="2511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5601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34936"/>
            <a:ext cx="9144000" cy="629768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</a:rPr>
              <a:t>Структура социально – психологической службы</a:t>
            </a:r>
            <a:endParaRPr lang="ru-RU" sz="3200" b="1" dirty="0">
              <a:ln>
                <a:solidFill>
                  <a:schemeClr val="bg1"/>
                </a:solidFill>
              </a:ln>
              <a:solidFill>
                <a:srgbClr val="C00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6909473"/>
              </p:ext>
            </p:extLst>
          </p:nvPr>
        </p:nvGraphicFramePr>
        <p:xfrm>
          <a:off x="0" y="692696"/>
          <a:ext cx="9143999" cy="6165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54470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036496" cy="634082"/>
          </a:xfrm>
        </p:spPr>
        <p:txBody>
          <a:bodyPr>
            <a:normAutofit/>
          </a:bodyPr>
          <a:lstStyle/>
          <a:p>
            <a:r>
              <a:rPr lang="ru-RU" sz="3400" b="1" dirty="0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</a:rPr>
              <a:t>Современная школьная инфраструктура</a:t>
            </a:r>
            <a:endParaRPr lang="ru-RU" sz="3400" b="1" dirty="0">
              <a:ln>
                <a:solidFill>
                  <a:schemeClr val="bg1"/>
                </a:solidFill>
              </a:ln>
              <a:solidFill>
                <a:srgbClr val="C00000"/>
              </a:solidFill>
            </a:endParaRPr>
          </a:p>
        </p:txBody>
      </p:sp>
      <p:pic>
        <p:nvPicPr>
          <p:cNvPr id="4" name="Рисунок 3" descr="DSCN3464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0414" y="1017609"/>
            <a:ext cx="3758614" cy="23736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Объект 4" descr="G:\DCIM\101MSDCF\DSC06761.JPG"/>
          <p:cNvPicPr>
            <a:picLocks noGrp="1"/>
          </p:cNvPicPr>
          <p:nvPr>
            <p:ph idx="1"/>
          </p:nvPr>
        </p:nvPicPr>
        <p:blipFill rotWithShape="1">
          <a:blip r:embed="rId3" cstate="print"/>
          <a:srcRect t="30577" r="24848" b="22382"/>
          <a:stretch/>
        </p:blipFill>
        <p:spPr bwMode="auto">
          <a:xfrm>
            <a:off x="4129028" y="4221088"/>
            <a:ext cx="4666629" cy="24127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C:\Documents and Settings\zavuch\Рабочий стол\фото\DSC0675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6504" y="3861048"/>
            <a:ext cx="3438525" cy="25787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DSCN3461.JPG"/>
          <p:cNvPicPr/>
          <p:nvPr/>
        </p:nvPicPr>
        <p:blipFill rotWithShape="1">
          <a:blip r:embed="rId5" cstate="print"/>
          <a:srcRect l="354" t="13476" r="5043" b="2629"/>
          <a:stretch/>
        </p:blipFill>
        <p:spPr>
          <a:xfrm>
            <a:off x="4572000" y="944416"/>
            <a:ext cx="3960440" cy="29874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4220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</a:rPr>
              <a:t>Музей боевой и трудовой славы</a:t>
            </a:r>
            <a:endParaRPr lang="ru-RU" b="1" dirty="0">
              <a:ln>
                <a:solidFill>
                  <a:schemeClr val="bg1"/>
                </a:solidFill>
              </a:ln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40"/>
          <a:stretch/>
        </p:blipFill>
        <p:spPr>
          <a:xfrm>
            <a:off x="179511" y="836712"/>
            <a:ext cx="4053939" cy="259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C:\Users\Алёнф\Desktop\109NIKON\DSCN023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46"/>
          <a:stretch/>
        </p:blipFill>
        <p:spPr bwMode="auto">
          <a:xfrm>
            <a:off x="4355976" y="836712"/>
            <a:ext cx="4039121" cy="266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7" name="Picture 3" descr="C:\Users\Алёнф\Desktop\109NIKON\DSCN024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14"/>
          <a:stretch/>
        </p:blipFill>
        <p:spPr bwMode="auto">
          <a:xfrm>
            <a:off x="179512" y="3501008"/>
            <a:ext cx="4494353" cy="29049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8" name="Picture 4" descr="C:\Users\Алёнф\Desktop\109NIKON\DSCN024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386" b="15386"/>
          <a:stretch/>
        </p:blipFill>
        <p:spPr bwMode="auto">
          <a:xfrm>
            <a:off x="5034544" y="3501008"/>
            <a:ext cx="3929944" cy="309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302303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</a:rPr>
              <a:t>Дистанционное обучение</a:t>
            </a:r>
            <a:endParaRPr lang="ru-RU" b="1" dirty="0">
              <a:ln>
                <a:solidFill>
                  <a:schemeClr val="bg1"/>
                </a:solidFill>
              </a:ln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63" b="13532"/>
          <a:stretch/>
        </p:blipFill>
        <p:spPr>
          <a:xfrm>
            <a:off x="4697717" y="908720"/>
            <a:ext cx="4349193" cy="25922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C:\Users\Алёнф\Desktop\109NIKON\DSCN028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0" t="22669" r="16283" b="13345"/>
          <a:stretch/>
        </p:blipFill>
        <p:spPr bwMode="auto">
          <a:xfrm>
            <a:off x="4626591" y="3717032"/>
            <a:ext cx="4421874" cy="29888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7" name="Picture 3" descr="C:\Users\Алёнф\Desktop\109NIKON\DSCN028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2" t="27463" r="5954"/>
          <a:stretch/>
        </p:blipFill>
        <p:spPr bwMode="auto">
          <a:xfrm>
            <a:off x="232063" y="1057074"/>
            <a:ext cx="4057439" cy="53199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040587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</a:rPr>
              <a:t>Работа с родителями</a:t>
            </a:r>
            <a:br>
              <a:rPr lang="ru-RU" b="1" dirty="0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</a:rPr>
            </a:br>
            <a:endParaRPr lang="ru-RU" b="1" dirty="0">
              <a:ln>
                <a:solidFill>
                  <a:schemeClr val="bg1"/>
                </a:solidFill>
              </a:ln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22987" y="764704"/>
            <a:ext cx="4040188" cy="30294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</a:rPr>
              <a:t>Заседание клуба многодетных матерей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2050" name="Picture 2" descr="C:\Users\Алёнф\Desktop\109NIKON\DSCN022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54"/>
          <a:stretch/>
        </p:blipFill>
        <p:spPr bwMode="auto">
          <a:xfrm>
            <a:off x="4427984" y="2420888"/>
            <a:ext cx="4572000" cy="309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1" name="Picture 3" descr="G:\конкурс директор\для сетовой\Для собрания фото\семья и школа\DSCN811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4" b="12606"/>
          <a:stretch/>
        </p:blipFill>
        <p:spPr bwMode="auto">
          <a:xfrm>
            <a:off x="251520" y="3969060"/>
            <a:ext cx="4032448" cy="26979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326468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</a:rPr>
              <a:t>НАШИ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</a:rPr>
              <a:t>ДОСТИЖЕНИЯ</a:t>
            </a:r>
            <a:endParaRPr lang="ru-RU" b="1" dirty="0">
              <a:ln>
                <a:solidFill>
                  <a:schemeClr val="bg1"/>
                </a:solidFill>
              </a:ln>
              <a:solidFill>
                <a:srgbClr val="C0000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" r="39301" b="57710"/>
          <a:stretch/>
        </p:blipFill>
        <p:spPr>
          <a:xfrm>
            <a:off x="337498" y="908720"/>
            <a:ext cx="4162493" cy="266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19" b="12650"/>
          <a:stretch/>
        </p:blipFill>
        <p:spPr>
          <a:xfrm>
            <a:off x="5087088" y="1052736"/>
            <a:ext cx="3799562" cy="2520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4" name="Picture 2" descr="C:\Users\Алёнф\Desktop\109NIKON\DSCN025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3" b="12394"/>
          <a:stretch/>
        </p:blipFill>
        <p:spPr bwMode="auto">
          <a:xfrm>
            <a:off x="2195736" y="3718835"/>
            <a:ext cx="4791133" cy="29170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664135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ru-RU" sz="2600" b="1" dirty="0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nabelle" panose="03000400000000000000" pitchFamily="66" charset="0"/>
              </a:rPr>
              <a:t>Возникшие проблемы</a:t>
            </a:r>
            <a:endParaRPr lang="ru-RU" sz="2600" dirty="0">
              <a:ln>
                <a:solidFill>
                  <a:schemeClr val="bg1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7257" y="916996"/>
            <a:ext cx="8229600" cy="2343950"/>
          </a:xfrm>
        </p:spPr>
        <p:txBody>
          <a:bodyPr>
            <a:normAutofit fontScale="47500" lnSpcReduction="20000"/>
          </a:bodyPr>
          <a:lstStyle/>
          <a:p>
            <a:pPr>
              <a:buFont typeface="Wingdings" pitchFamily="2" charset="2"/>
              <a:buChar char="ü"/>
            </a:pPr>
            <a:r>
              <a:rPr lang="ru-RU" sz="4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Недостаточный приток молодых специалистов;</a:t>
            </a:r>
          </a:p>
          <a:p>
            <a:pPr>
              <a:buFont typeface="Wingdings" pitchFamily="2" charset="2"/>
              <a:buChar char="ü"/>
            </a:pPr>
            <a:r>
              <a:rPr lang="ru-RU" sz="4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Недостаточная материальная база для внеурочной деятельности.</a:t>
            </a:r>
          </a:p>
          <a:p>
            <a:pPr lvl="0">
              <a:buFont typeface="Wingdings" pitchFamily="2" charset="2"/>
              <a:buChar char="ü"/>
            </a:pPr>
            <a:r>
              <a:rPr lang="ru-RU" sz="4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неуспевающих.</a:t>
            </a:r>
          </a:p>
          <a:p>
            <a:pPr lvl="0">
              <a:buFont typeface="Wingdings" pitchFamily="2" charset="2"/>
              <a:buChar char="ü"/>
            </a:pPr>
            <a:r>
              <a:rPr lang="ru-RU" sz="4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трудных подростков, стоящих на учете в ОДН и на школьном профилактическом учете.</a:t>
            </a:r>
          </a:p>
          <a:p>
            <a:pPr lvl="0">
              <a:buFont typeface="Wingdings" pitchFamily="2" charset="2"/>
              <a:buChar char="ü"/>
            </a:pPr>
            <a:r>
              <a:rPr lang="ru-RU" sz="4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Состояние школьных кабинетов. Многие кабинеты требуют ремонта (освещенность, проводка, напольное покрытие). </a:t>
            </a:r>
          </a:p>
          <a:p>
            <a:pPr lvl="0">
              <a:buFont typeface="Wingdings" pitchFamily="2" charset="2"/>
              <a:buChar char="ü"/>
            </a:pPr>
            <a:r>
              <a:rPr lang="ru-RU" sz="4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Требуется модернизация части оборудования.</a:t>
            </a:r>
          </a:p>
          <a:p>
            <a:endParaRPr lang="ru-RU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4077072"/>
            <a:ext cx="784887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В </a:t>
            </a:r>
            <a:r>
              <a:rPr lang="ru-RU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учебном плане предусмотреть часы для индивидуальной работой с неуспевающими учащимися, используя резерв стимулирующей части ФОТ. </a:t>
            </a:r>
            <a:endParaRPr lang="ru-RU" b="1" dirty="0" smtClean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Осуществлять </a:t>
            </a:r>
            <a:r>
              <a:rPr lang="ru-RU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дифференцированный подход в обучении.</a:t>
            </a:r>
          </a:p>
          <a:p>
            <a:pPr lvl="0"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Активизировать </a:t>
            </a:r>
            <a:r>
              <a:rPr lang="ru-RU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работу по вовлечению подростков в  общественную и спортивную жизнь школы. </a:t>
            </a:r>
          </a:p>
          <a:p>
            <a:pPr lvl="0"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Продолжить </a:t>
            </a:r>
            <a:r>
              <a:rPr lang="ru-RU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материальное оснащение кабинетов.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3260946"/>
            <a:ext cx="87849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2200" b="1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Принятые и планируемые меры по решению имеющихся </a:t>
            </a:r>
            <a:r>
              <a:rPr lang="ru-RU" sz="2200" b="1" dirty="0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</a:t>
            </a:r>
            <a:endParaRPr lang="ru-RU" sz="2200" b="1" dirty="0">
              <a:ln>
                <a:solidFill>
                  <a:schemeClr val="bg1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9329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188640"/>
            <a:ext cx="8229600" cy="981075"/>
          </a:xfrm>
        </p:spPr>
        <p:txBody>
          <a:bodyPr/>
          <a:lstStyle/>
          <a:p>
            <a:pPr eaLnBrk="1" hangingPunct="1"/>
            <a:r>
              <a:rPr lang="ru-RU" dirty="0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Эффективный руководитель</a:t>
            </a:r>
            <a:endParaRPr lang="en-US" dirty="0" smtClean="0">
              <a:ln>
                <a:solidFill>
                  <a:schemeClr val="bg1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33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855788"/>
            <a:ext cx="8229600" cy="4525962"/>
          </a:xfrm>
        </p:spPr>
        <p:txBody>
          <a:bodyPr/>
          <a:lstStyle/>
          <a:p>
            <a:pPr eaLnBrk="1" hangingPunct="1"/>
            <a:endParaRPr lang="en-US" dirty="0" smtClean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633496540"/>
              </p:ext>
            </p:extLst>
          </p:nvPr>
        </p:nvGraphicFramePr>
        <p:xfrm>
          <a:off x="755576" y="1844824"/>
          <a:ext cx="7920880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4349" name="Picture 13" descr="DSCN0261"/>
          <p:cNvPicPr>
            <a:picLocks noChangeAspect="1" noChangeArrowheads="1"/>
          </p:cNvPicPr>
          <p:nvPr/>
        </p:nvPicPr>
        <p:blipFill rotWithShape="1">
          <a:blip r:embed="rId7"/>
          <a:srcRect l="18746" t="14430" r="15235" b="12349"/>
          <a:stretch/>
        </p:blipFill>
        <p:spPr bwMode="auto">
          <a:xfrm>
            <a:off x="3635896" y="3210632"/>
            <a:ext cx="2232248" cy="18570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731" y="3022601"/>
            <a:ext cx="1008063" cy="119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4" name="Picture 7" descr="SP_A01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4221163"/>
            <a:ext cx="1270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 descr="I:\Юбилей школы-90\День учителя\P1010774.JPG"/>
          <p:cNvPicPr>
            <a:picLocks noChangeAspect="1" noChangeArrowheads="1"/>
          </p:cNvPicPr>
          <p:nvPr/>
        </p:nvPicPr>
        <p:blipFill>
          <a:blip r:embed="rId5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0" r="18719"/>
          <a:stretch>
            <a:fillRect/>
          </a:stretch>
        </p:blipFill>
        <p:spPr bwMode="auto">
          <a:xfrm>
            <a:off x="1258888" y="3357563"/>
            <a:ext cx="958850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2" descr="F:\DCIM\100OLYMP\P101115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4221163"/>
            <a:ext cx="1039812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 descr="IMG_825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0"/>
            <a:ext cx="9525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5" y="0"/>
            <a:ext cx="10175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 descr="соня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476250"/>
            <a:ext cx="960438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0"/>
            <a:ext cx="979488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700" y="0"/>
            <a:ext cx="10033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6" name="Picture 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0"/>
            <a:ext cx="928687" cy="146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7" name="Picture 10" descr="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3284538"/>
            <a:ext cx="936625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8" name="Picture 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268413"/>
            <a:ext cx="1071562" cy="123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9" name="Picture 21" descr="DSCN260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65400"/>
            <a:ext cx="9652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2" name="Picture 5" descr="IMG_8138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789363"/>
            <a:ext cx="962025" cy="144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3" name="Picture 7" descr="Проскурова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3573463"/>
            <a:ext cx="1033462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5" name="Picture 6" descr="Я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644900"/>
            <a:ext cx="10858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7" name="Picture 6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5013325"/>
            <a:ext cx="885825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8" name="Picture 11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5545138"/>
            <a:ext cx="1000125" cy="131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9" name="Picture 8" descr="IMG_8527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1500188"/>
            <a:ext cx="8572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0" name="Picture 11" descr="IMG_5346 (копия)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1285875"/>
            <a:ext cx="904875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1" name="Picture 7" descr="SP_A0113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4"/>
          <a:stretch>
            <a:fillRect/>
          </a:stretch>
        </p:blipFill>
        <p:spPr bwMode="auto">
          <a:xfrm>
            <a:off x="0" y="2214563"/>
            <a:ext cx="1262063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5" descr="D:\Методическая\Фото конкурс\PB150252.JPG"/>
          <p:cNvPicPr>
            <a:picLocks noChangeAspect="1" noChangeArrowheads="1"/>
          </p:cNvPicPr>
          <p:nvPr/>
        </p:nvPicPr>
        <p:blipFill>
          <a:blip r:embed="rId24"/>
          <a:srcRect l="29637" r="44011" b="46887"/>
          <a:stretch>
            <a:fillRect/>
          </a:stretch>
        </p:blipFill>
        <p:spPr bwMode="auto">
          <a:xfrm>
            <a:off x="8027988" y="4076700"/>
            <a:ext cx="94615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85813" y="1428750"/>
            <a:ext cx="2630981" cy="1640210"/>
          </a:xfrm>
        </p:spPr>
        <p:txBody>
          <a:bodyPr>
            <a:normAutofit lnSpcReduction="10000"/>
          </a:bodyPr>
          <a:lstStyle/>
          <a:p>
            <a:pPr marL="809625" indent="-809625" algn="ctr" eaLnBrk="1" hangingPunct="1">
              <a:lnSpc>
                <a:spcPct val="80000"/>
              </a:lnSpc>
            </a:pPr>
            <a:r>
              <a:rPr lang="ru-RU" sz="1800" b="1" dirty="0" smtClean="0">
                <a:solidFill>
                  <a:srgbClr val="FF0000"/>
                </a:solidFill>
              </a:rPr>
              <a:t>     </a:t>
            </a:r>
            <a:r>
              <a:rPr lang="ru-RU" sz="1300" b="1" dirty="0" smtClean="0">
                <a:solidFill>
                  <a:srgbClr val="C00000"/>
                </a:solidFill>
                <a:latin typeface="Arial" charset="0"/>
              </a:rPr>
              <a:t>Педагогический </a:t>
            </a:r>
          </a:p>
          <a:p>
            <a:pPr marL="809625" indent="-809625" algn="ctr" eaLnBrk="1" hangingPunct="1">
              <a:lnSpc>
                <a:spcPct val="80000"/>
              </a:lnSpc>
            </a:pPr>
            <a:r>
              <a:rPr lang="ru-RU" sz="1300" b="1" dirty="0" smtClean="0">
                <a:solidFill>
                  <a:srgbClr val="C00000"/>
                </a:solidFill>
                <a:latin typeface="Arial" charset="0"/>
              </a:rPr>
              <a:t>коллектив</a:t>
            </a:r>
          </a:p>
          <a:p>
            <a:pPr marL="809625" indent="-809625" algn="ctr" eaLnBrk="1" hangingPunct="1">
              <a:lnSpc>
                <a:spcPct val="80000"/>
              </a:lnSpc>
            </a:pPr>
            <a:r>
              <a:rPr lang="ru-RU" sz="1200" b="1" i="1" dirty="0" smtClean="0">
                <a:solidFill>
                  <a:srgbClr val="002060"/>
                </a:solidFill>
                <a:latin typeface="Arial" charset="0"/>
              </a:rPr>
              <a:t>39 педагогов</a:t>
            </a:r>
          </a:p>
          <a:p>
            <a:pPr marL="809625" indent="-809625" algn="ctr" eaLnBrk="1" hangingPunct="1">
              <a:lnSpc>
                <a:spcPct val="80000"/>
              </a:lnSpc>
            </a:pPr>
            <a:r>
              <a:rPr lang="ru-RU" sz="1200" b="1" i="1" dirty="0" smtClean="0">
                <a:solidFill>
                  <a:srgbClr val="002060"/>
                </a:solidFill>
                <a:latin typeface="Arial" charset="0"/>
              </a:rPr>
              <a:t>Из них:</a:t>
            </a:r>
          </a:p>
          <a:p>
            <a:pPr marL="809625" indent="-809625" algn="ctr" eaLnBrk="1" hangingPunct="1">
              <a:lnSpc>
                <a:spcPct val="80000"/>
              </a:lnSpc>
            </a:pPr>
            <a:r>
              <a:rPr lang="ru-RU" sz="1200" b="1" i="1" dirty="0" smtClean="0">
                <a:solidFill>
                  <a:srgbClr val="002060"/>
                </a:solidFill>
                <a:latin typeface="Arial" charset="0"/>
              </a:rPr>
              <a:t>2 логопеда</a:t>
            </a:r>
          </a:p>
          <a:p>
            <a:pPr marL="809625" indent="-809625" algn="ctr" eaLnBrk="1" hangingPunct="1">
              <a:lnSpc>
                <a:spcPct val="80000"/>
              </a:lnSpc>
            </a:pPr>
            <a:r>
              <a:rPr lang="ru-RU" sz="1200" b="1" i="1" dirty="0" smtClean="0">
                <a:solidFill>
                  <a:srgbClr val="002060"/>
                </a:solidFill>
                <a:latin typeface="Arial" charset="0"/>
              </a:rPr>
              <a:t>1 педагог-психолог</a:t>
            </a:r>
          </a:p>
          <a:p>
            <a:pPr marL="809625" indent="-809625" algn="ctr" eaLnBrk="1" hangingPunct="1">
              <a:lnSpc>
                <a:spcPct val="80000"/>
              </a:lnSpc>
            </a:pPr>
            <a:r>
              <a:rPr lang="ru-RU" sz="1200" b="1" i="1" dirty="0" smtClean="0">
                <a:solidFill>
                  <a:srgbClr val="002060"/>
                </a:solidFill>
                <a:latin typeface="Arial" charset="0"/>
              </a:rPr>
              <a:t>1 социальный </a:t>
            </a:r>
          </a:p>
          <a:p>
            <a:pPr marL="809625" indent="-809625" algn="ctr" eaLnBrk="1" hangingPunct="1">
              <a:lnSpc>
                <a:spcPct val="80000"/>
              </a:lnSpc>
            </a:pPr>
            <a:r>
              <a:rPr lang="ru-RU" sz="1200" b="1" i="1" dirty="0">
                <a:solidFill>
                  <a:srgbClr val="002060"/>
                </a:solidFill>
                <a:latin typeface="Arial" charset="0"/>
              </a:rPr>
              <a:t>п</a:t>
            </a:r>
            <a:r>
              <a:rPr lang="ru-RU" sz="1200" b="1" i="1" dirty="0" smtClean="0">
                <a:solidFill>
                  <a:srgbClr val="002060"/>
                </a:solidFill>
                <a:latin typeface="Arial" charset="0"/>
              </a:rPr>
              <a:t>едагог</a:t>
            </a:r>
          </a:p>
          <a:p>
            <a:pPr marL="809625" indent="-809625" algn="ctr" eaLnBrk="1" hangingPunct="1">
              <a:lnSpc>
                <a:spcPct val="80000"/>
              </a:lnSpc>
            </a:pPr>
            <a:r>
              <a:rPr lang="ru-RU" sz="1200" b="1" i="1" dirty="0" smtClean="0">
                <a:solidFill>
                  <a:srgbClr val="002060"/>
                </a:solidFill>
                <a:latin typeface="Arial" charset="0"/>
              </a:rPr>
              <a:t> 1 старшая вожатая</a:t>
            </a:r>
          </a:p>
          <a:p>
            <a:pPr marL="809625" indent="-809625" eaLnBrk="1" hangingPunct="1">
              <a:lnSpc>
                <a:spcPct val="80000"/>
              </a:lnSpc>
            </a:pPr>
            <a:endParaRPr lang="ru-RU" sz="900" dirty="0" smtClean="0">
              <a:latin typeface="Arial" charset="0"/>
            </a:endParaRPr>
          </a:p>
        </p:txBody>
      </p:sp>
      <p:pic>
        <p:nvPicPr>
          <p:cNvPr id="11295" name="Picture 17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2060575"/>
            <a:ext cx="8699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6" name="Picture 2" descr="I:\Юбилей школы-90\День учителя\P1010772.JP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5" t="4291" r="23895" b="20428"/>
          <a:stretch>
            <a:fillRect/>
          </a:stretch>
        </p:blipFill>
        <p:spPr bwMode="auto">
          <a:xfrm>
            <a:off x="214313" y="5286375"/>
            <a:ext cx="1143000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7" name="Picture 3" descr="J:\Юбилей школы-90\Учителя\P1010783.JPG"/>
          <p:cNvPicPr>
            <a:picLocks noChangeAspect="1" noChangeArrowheads="1"/>
          </p:cNvPicPr>
          <p:nvPr/>
        </p:nvPicPr>
        <p:blipFill>
          <a:blip r:embed="rId27">
            <a:lum bright="2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36" t="13272" r="34415" b="34032"/>
          <a:stretch>
            <a:fillRect/>
          </a:stretch>
        </p:blipFill>
        <p:spPr bwMode="auto">
          <a:xfrm>
            <a:off x="1403350" y="5013325"/>
            <a:ext cx="896938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8" name="Picture 2" descr="I:\Юбилей школы-90\День учителя\Рисунок1 (2).jpg"/>
          <p:cNvPicPr>
            <a:picLocks noGrp="1" noChangeAspect="1" noChangeArrowheads="1"/>
          </p:cNvPicPr>
          <p:nvPr>
            <p:ph idx="1"/>
          </p:nvPr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95738" y="1268413"/>
            <a:ext cx="1000125" cy="1292225"/>
          </a:xfrm>
        </p:spPr>
      </p:pic>
      <p:pic>
        <p:nvPicPr>
          <p:cNvPr id="11299" name="Picture 2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5629275"/>
            <a:ext cx="927100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00" name="Picture 3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588" y="5505450"/>
            <a:ext cx="1141412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02" name="Picture 2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89063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03" name="Picture 6" descr="IMG_8311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0"/>
            <a:ext cx="904875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04" name="Picture 2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2781300"/>
            <a:ext cx="1000125" cy="122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05" name="Picture 10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4941888"/>
            <a:ext cx="100012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08" name="Picture 26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708275"/>
            <a:ext cx="1000125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10" name="Picture 46" descr="Жуков2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5357813"/>
            <a:ext cx="1087437" cy="150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8152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22114"/>
          </a:xfrm>
        </p:spPr>
        <p:txBody>
          <a:bodyPr/>
          <a:lstStyle/>
          <a:p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</a:rPr>
              <a:t>Структура управления школы</a:t>
            </a:r>
            <a:endParaRPr lang="ru-RU" b="1" dirty="0">
              <a:ln>
                <a:solidFill>
                  <a:schemeClr val="bg1"/>
                </a:solidFill>
              </a:ln>
              <a:solidFill>
                <a:srgbClr val="C00000"/>
              </a:solidFill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4238610"/>
              </p:ext>
            </p:extLst>
          </p:nvPr>
        </p:nvGraphicFramePr>
        <p:xfrm>
          <a:off x="457200" y="1196752"/>
          <a:ext cx="8229600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2" name="Прямая со стрелкой 11"/>
          <p:cNvCxnSpPr/>
          <p:nvPr/>
        </p:nvCxnSpPr>
        <p:spPr>
          <a:xfrm flipV="1">
            <a:off x="5128479" y="2352627"/>
            <a:ext cx="615234" cy="71317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V="1">
            <a:off x="5652120" y="2352627"/>
            <a:ext cx="2304256" cy="92920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1285760" y="2352627"/>
            <a:ext cx="2106024" cy="86781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>
            <a:off x="3390522" y="2352627"/>
            <a:ext cx="678442" cy="73396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/>
          <p:nvPr/>
        </p:nvCxnSpPr>
        <p:spPr>
          <a:xfrm>
            <a:off x="4499992" y="4365104"/>
            <a:ext cx="0" cy="2880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 flipH="1">
            <a:off x="2195736" y="5229200"/>
            <a:ext cx="1368152" cy="3600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>
          <a:xfrm>
            <a:off x="4499992" y="5409220"/>
            <a:ext cx="0" cy="1800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/>
          <p:nvPr/>
        </p:nvCxnSpPr>
        <p:spPr>
          <a:xfrm>
            <a:off x="5413130" y="5332040"/>
            <a:ext cx="936104" cy="1800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8713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8712968" cy="70609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</a:rPr>
              <a:t>Структура ученического самоуправления</a:t>
            </a:r>
            <a:endParaRPr lang="ru-RU" sz="3600" b="1" dirty="0">
              <a:ln>
                <a:solidFill>
                  <a:schemeClr val="bg1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628800"/>
            <a:ext cx="8551273" cy="464471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91603" y="1527468"/>
            <a:ext cx="2125862" cy="523118"/>
          </a:xfrm>
          <a:prstGeom prst="rect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>
                <a:effectLst/>
                <a:ea typeface="Calibri"/>
                <a:cs typeface="Times New Roman"/>
              </a:rPr>
              <a:t>Клуб старшеклассников «Альтаир»</a:t>
            </a:r>
            <a:endParaRPr lang="ru-RU" sz="1100">
              <a:effectLst/>
              <a:ea typeface="Calibri"/>
              <a:cs typeface="Times New Roman"/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1308601" y="2078863"/>
            <a:ext cx="450183" cy="346389"/>
          </a:xfrm>
          <a:prstGeom prst="downArrow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>
                <a:effectLst/>
                <a:ea typeface="Calibri"/>
                <a:cs typeface="Times New Roman"/>
              </a:rPr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49919" y="2425252"/>
            <a:ext cx="2192556" cy="622086"/>
          </a:xfrm>
          <a:prstGeom prst="rect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effectLst/>
                <a:ea typeface="Calibri"/>
                <a:cs typeface="Times New Roman"/>
              </a:rPr>
              <a:t>Президент ученического Совета </a:t>
            </a:r>
            <a:r>
              <a:rPr lang="ru-RU" sz="1200" dirty="0" smtClean="0">
                <a:effectLst/>
                <a:ea typeface="Calibri"/>
                <a:cs typeface="Times New Roman"/>
              </a:rPr>
              <a:t>школы</a:t>
            </a:r>
            <a:endParaRPr lang="ru-RU" sz="1100" dirty="0">
              <a:effectLst/>
              <a:ea typeface="Calibri"/>
              <a:cs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8256" y="3344243"/>
            <a:ext cx="2184219" cy="629156"/>
          </a:xfrm>
          <a:prstGeom prst="rect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effectLst/>
                <a:ea typeface="Calibri"/>
                <a:cs typeface="Times New Roman"/>
              </a:rPr>
              <a:t>Вице-президент ученического Совета </a:t>
            </a:r>
            <a:r>
              <a:rPr lang="ru-RU" sz="1200" dirty="0" smtClean="0">
                <a:effectLst/>
                <a:ea typeface="Calibri"/>
                <a:cs typeface="Times New Roman"/>
              </a:rPr>
              <a:t>школы</a:t>
            </a:r>
            <a:endParaRPr lang="ru-RU" sz="1100" dirty="0">
              <a:effectLst/>
              <a:ea typeface="Calibri"/>
              <a:cs typeface="Times New Roman"/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4051380" y="2029379"/>
            <a:ext cx="400162" cy="353458"/>
          </a:xfrm>
          <a:prstGeom prst="downArrow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159351" y="1527468"/>
            <a:ext cx="2317607" cy="523118"/>
          </a:xfrm>
          <a:prstGeom prst="rect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>
                <a:effectLst/>
                <a:ea typeface="Calibri"/>
                <a:cs typeface="Times New Roman"/>
              </a:rPr>
              <a:t>Волонтёрский отряд «Молния»</a:t>
            </a:r>
            <a:endParaRPr lang="ru-RU" sz="1100">
              <a:effectLst/>
              <a:ea typeface="Calibri"/>
              <a:cs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176025" y="2418183"/>
            <a:ext cx="2384300" cy="615017"/>
          </a:xfrm>
          <a:prstGeom prst="rect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effectLst/>
                <a:ea typeface="Calibri"/>
                <a:cs typeface="Times New Roman"/>
              </a:rPr>
              <a:t>Командир волонтёрского отряда «Молния</a:t>
            </a:r>
            <a:r>
              <a:rPr lang="ru-RU" sz="1200" dirty="0" smtClean="0">
                <a:effectLst/>
                <a:ea typeface="Calibri"/>
                <a:cs typeface="Times New Roman"/>
              </a:rPr>
              <a:t>»</a:t>
            </a:r>
            <a:endParaRPr lang="ru-RU" sz="1100" dirty="0">
              <a:effectLst/>
              <a:ea typeface="Calibri"/>
              <a:cs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17708" y="3351312"/>
            <a:ext cx="2334280" cy="629156"/>
          </a:xfrm>
          <a:prstGeom prst="rect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ru-RU" sz="1200" dirty="0">
                <a:effectLst/>
                <a:ea typeface="Calibri"/>
                <a:cs typeface="Times New Roman"/>
              </a:rPr>
              <a:t>Заместитель командира волонтёрского отряда «Молния</a:t>
            </a:r>
            <a:r>
              <a:rPr lang="ru-RU" sz="1200" dirty="0" smtClean="0">
                <a:effectLst/>
                <a:ea typeface="Calibri"/>
                <a:cs typeface="Times New Roman"/>
              </a:rPr>
              <a:t>»</a:t>
            </a:r>
            <a:endParaRPr lang="ru-RU" sz="1100" dirty="0">
              <a:effectLst/>
              <a:ea typeface="Calibri"/>
              <a:cs typeface="Times New Roman"/>
            </a:endParaRPr>
          </a:p>
        </p:txBody>
      </p:sp>
      <p:sp>
        <p:nvSpPr>
          <p:cNvPr id="13" name="Стрелка вниз 12"/>
          <p:cNvSpPr/>
          <p:nvPr/>
        </p:nvSpPr>
        <p:spPr>
          <a:xfrm>
            <a:off x="4076390" y="3026131"/>
            <a:ext cx="408499" cy="353458"/>
          </a:xfrm>
          <a:prstGeom prst="downArrow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193915" y="1527468"/>
            <a:ext cx="2359290" cy="487772"/>
          </a:xfrm>
          <a:prstGeom prst="rect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>
                <a:effectLst/>
                <a:ea typeface="Calibri"/>
                <a:cs typeface="Times New Roman"/>
              </a:rPr>
              <a:t>Пионерская Республика Дружных Ребят</a:t>
            </a:r>
            <a:endParaRPr lang="ru-RU" sz="1100">
              <a:effectLst/>
              <a:ea typeface="Calibri"/>
              <a:cs typeface="Times New Roman"/>
            </a:endParaRPr>
          </a:p>
        </p:txBody>
      </p:sp>
      <p:sp>
        <p:nvSpPr>
          <p:cNvPr id="15" name="Стрелка вниз 14"/>
          <p:cNvSpPr/>
          <p:nvPr/>
        </p:nvSpPr>
        <p:spPr>
          <a:xfrm>
            <a:off x="1291927" y="3033200"/>
            <a:ext cx="408499" cy="325181"/>
          </a:xfrm>
          <a:prstGeom prst="downArrow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6260609" y="2375768"/>
            <a:ext cx="2292596" cy="657432"/>
          </a:xfrm>
          <a:prstGeom prst="rect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ru-RU" sz="1200" dirty="0">
                <a:effectLst/>
                <a:ea typeface="Calibri"/>
                <a:cs typeface="Times New Roman"/>
              </a:rPr>
              <a:t>Президент Пионерской Республики</a:t>
            </a:r>
            <a:endParaRPr lang="ru-RU" sz="1100" dirty="0">
              <a:effectLst/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1200" dirty="0">
                <a:effectLst/>
                <a:ea typeface="Calibri"/>
                <a:cs typeface="Times New Roman"/>
              </a:rPr>
              <a:t>Дружных </a:t>
            </a:r>
            <a:r>
              <a:rPr lang="ru-RU" sz="1200" dirty="0" smtClean="0">
                <a:effectLst/>
                <a:ea typeface="Calibri"/>
                <a:cs typeface="Times New Roman"/>
              </a:rPr>
              <a:t>Ребят</a:t>
            </a:r>
            <a:r>
              <a:rPr lang="ru-RU" sz="1100" dirty="0">
                <a:effectLst/>
                <a:ea typeface="Calibri"/>
                <a:cs typeface="Times New Roman"/>
              </a:rPr>
              <a:t> 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6352313" y="3344243"/>
            <a:ext cx="2359290" cy="636225"/>
          </a:xfrm>
          <a:prstGeom prst="rect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ru-RU" sz="1200" dirty="0">
                <a:effectLst/>
                <a:ea typeface="Calibri"/>
                <a:cs typeface="Times New Roman"/>
              </a:rPr>
              <a:t>Заместитель президента Пионерской Республики    Дружных </a:t>
            </a:r>
            <a:r>
              <a:rPr lang="ru-RU" sz="1200" dirty="0" smtClean="0">
                <a:effectLst/>
                <a:ea typeface="Calibri"/>
                <a:cs typeface="Times New Roman"/>
              </a:rPr>
              <a:t>Ребят</a:t>
            </a:r>
            <a:endParaRPr lang="ru-RU" sz="1100" dirty="0">
              <a:effectLst/>
              <a:ea typeface="Calibri"/>
              <a:cs typeface="Times New Roman"/>
            </a:endParaRPr>
          </a:p>
        </p:txBody>
      </p:sp>
      <p:sp>
        <p:nvSpPr>
          <p:cNvPr id="18" name="Стрелка вниз 17"/>
          <p:cNvSpPr/>
          <p:nvPr/>
        </p:nvSpPr>
        <p:spPr>
          <a:xfrm>
            <a:off x="7119290" y="2008172"/>
            <a:ext cx="441846" cy="395873"/>
          </a:xfrm>
          <a:prstGeom prst="downArrow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>
            <a:off x="7252678" y="3040270"/>
            <a:ext cx="424061" cy="339320"/>
          </a:xfrm>
          <a:prstGeom prst="downArrow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6444017" y="4369272"/>
            <a:ext cx="2292596" cy="523118"/>
          </a:xfrm>
          <a:prstGeom prst="rect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effectLst/>
                <a:ea typeface="Calibri"/>
                <a:cs typeface="Times New Roman"/>
              </a:rPr>
              <a:t>Пресс-секретарь</a:t>
            </a:r>
            <a:endParaRPr lang="ru-RU" sz="1100" dirty="0">
              <a:effectLst/>
              <a:ea typeface="Calibri"/>
              <a:cs typeface="Times New Roman"/>
            </a:endParaRPr>
          </a:p>
        </p:txBody>
      </p:sp>
      <p:sp>
        <p:nvSpPr>
          <p:cNvPr id="21" name="Стрелка вниз 20"/>
          <p:cNvSpPr/>
          <p:nvPr/>
        </p:nvSpPr>
        <p:spPr>
          <a:xfrm>
            <a:off x="7352718" y="3994607"/>
            <a:ext cx="375152" cy="388804"/>
          </a:xfrm>
          <a:prstGeom prst="downArrow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249838" y="4468240"/>
            <a:ext cx="3559777" cy="1074513"/>
          </a:xfrm>
          <a:prstGeom prst="rect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ru-RU" sz="1200" dirty="0">
                <a:effectLst/>
                <a:ea typeface="Calibri"/>
                <a:cs typeface="Times New Roman"/>
              </a:rPr>
              <a:t>Руководители министерств:</a:t>
            </a:r>
            <a:endParaRPr lang="ru-RU" sz="1100" dirty="0">
              <a:effectLst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1200" dirty="0">
                <a:effectLst/>
                <a:ea typeface="Calibri"/>
                <a:cs typeface="Times New Roman"/>
              </a:rPr>
              <a:t>1.Министерство </a:t>
            </a:r>
            <a:r>
              <a:rPr lang="ru-RU" sz="1200" dirty="0" smtClean="0">
                <a:effectLst/>
                <a:ea typeface="Calibri"/>
                <a:cs typeface="Times New Roman"/>
              </a:rPr>
              <a:t>культуры</a:t>
            </a:r>
            <a:endParaRPr lang="ru-RU" sz="1100" dirty="0">
              <a:effectLst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1200" dirty="0">
                <a:effectLst/>
                <a:ea typeface="Calibri"/>
                <a:cs typeface="Times New Roman"/>
              </a:rPr>
              <a:t>2.Министерство труда и </a:t>
            </a:r>
            <a:r>
              <a:rPr lang="ru-RU" sz="1200" dirty="0" smtClean="0">
                <a:effectLst/>
                <a:ea typeface="Calibri"/>
                <a:cs typeface="Times New Roman"/>
              </a:rPr>
              <a:t>спорта</a:t>
            </a:r>
          </a:p>
          <a:p>
            <a:pPr>
              <a:spcAft>
                <a:spcPts val="0"/>
              </a:spcAft>
            </a:pPr>
            <a:r>
              <a:rPr lang="ru-RU" sz="1200" dirty="0" smtClean="0">
                <a:effectLst/>
                <a:ea typeface="Calibri"/>
                <a:cs typeface="Times New Roman"/>
              </a:rPr>
              <a:t>3.Министерство </a:t>
            </a:r>
            <a:r>
              <a:rPr lang="ru-RU" sz="1200" dirty="0">
                <a:effectLst/>
                <a:ea typeface="Calibri"/>
                <a:cs typeface="Times New Roman"/>
              </a:rPr>
              <a:t>образования и </a:t>
            </a:r>
            <a:r>
              <a:rPr lang="ru-RU" sz="1200" dirty="0" err="1" smtClean="0">
                <a:effectLst/>
                <a:ea typeface="Calibri"/>
                <a:cs typeface="Times New Roman"/>
              </a:rPr>
              <a:t>провопорядка</a:t>
            </a:r>
            <a:endParaRPr lang="ru-RU" sz="1100" dirty="0">
              <a:effectLst/>
              <a:ea typeface="Calibri"/>
              <a:cs typeface="Times New Roman"/>
            </a:endParaRPr>
          </a:p>
        </p:txBody>
      </p:sp>
      <p:sp>
        <p:nvSpPr>
          <p:cNvPr id="23" name="Стрелка вниз 22"/>
          <p:cNvSpPr/>
          <p:nvPr/>
        </p:nvSpPr>
        <p:spPr>
          <a:xfrm>
            <a:off x="1758783" y="3987537"/>
            <a:ext cx="375152" cy="445357"/>
          </a:xfrm>
          <a:prstGeom prst="downArrow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24" name="Стрелка вниз 23"/>
          <p:cNvSpPr/>
          <p:nvPr/>
        </p:nvSpPr>
        <p:spPr>
          <a:xfrm>
            <a:off x="4459879" y="3994606"/>
            <a:ext cx="516876" cy="2184371"/>
          </a:xfrm>
          <a:prstGeom prst="downArrow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2367363" y="6171908"/>
            <a:ext cx="5377181" cy="431219"/>
          </a:xfrm>
          <a:prstGeom prst="rect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>
                <a:effectLst/>
                <a:ea typeface="Calibri"/>
                <a:cs typeface="Times New Roman"/>
              </a:rPr>
              <a:t>Ученический Совет школы</a:t>
            </a:r>
            <a:endParaRPr lang="ru-RU" sz="1100">
              <a:effectLst/>
              <a:ea typeface="Calibri"/>
              <a:cs typeface="Times New Roman"/>
            </a:endParaRPr>
          </a:p>
        </p:txBody>
      </p:sp>
      <p:sp>
        <p:nvSpPr>
          <p:cNvPr id="26" name="Стрелка вниз 25"/>
          <p:cNvSpPr/>
          <p:nvPr/>
        </p:nvSpPr>
        <p:spPr>
          <a:xfrm>
            <a:off x="2909250" y="5556891"/>
            <a:ext cx="350142" cy="629155"/>
          </a:xfrm>
          <a:prstGeom prst="downArrow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27" name="Стрелка вниз 26"/>
          <p:cNvSpPr/>
          <p:nvPr/>
        </p:nvSpPr>
        <p:spPr>
          <a:xfrm>
            <a:off x="6852516" y="4906528"/>
            <a:ext cx="383489" cy="1293657"/>
          </a:xfrm>
          <a:prstGeom prst="downArrow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3209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12968" cy="778098"/>
          </a:xfrm>
        </p:spPr>
        <p:txBody>
          <a:bodyPr>
            <a:normAutofit/>
          </a:bodyPr>
          <a:lstStyle/>
          <a:p>
            <a:r>
              <a:rPr lang="ru-RU" sz="3600" dirty="0" smtClean="0">
                <a:ln>
                  <a:solidFill>
                    <a:srgbClr val="000000"/>
                  </a:solidFill>
                </a:ln>
                <a:solidFill>
                  <a:srgbClr val="C00000"/>
                </a:solidFill>
              </a:rPr>
              <a:t>Цели и  задачи Ученического Совета школы</a:t>
            </a:r>
            <a:endParaRPr lang="ru-RU" sz="3600" dirty="0">
              <a:ln>
                <a:solidFill>
                  <a:srgbClr val="0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96752"/>
            <a:ext cx="8229600" cy="5513706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rgbClr val="C00000"/>
                </a:solidFill>
              </a:rPr>
              <a:t>Цель: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>
                <a:solidFill>
                  <a:srgbClr val="002060"/>
                </a:solidFill>
              </a:rPr>
              <a:t>Реализация права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>
                <a:solidFill>
                  <a:srgbClr val="002060"/>
                </a:solidFill>
              </a:rPr>
              <a:t>обучающихся на участие в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>
                <a:solidFill>
                  <a:srgbClr val="002060"/>
                </a:solidFill>
              </a:rPr>
              <a:t>управлении ОУ.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rgbClr val="C00000"/>
                </a:solidFill>
              </a:rPr>
              <a:t>Задачи:</a:t>
            </a:r>
          </a:p>
          <a:p>
            <a:pPr>
              <a:spcBef>
                <a:spcPts val="0"/>
              </a:spcBef>
              <a:buFontTx/>
              <a:buChar char="-"/>
            </a:pPr>
            <a:r>
              <a:rPr lang="ru-RU" sz="2000" dirty="0" smtClean="0">
                <a:solidFill>
                  <a:srgbClr val="002060"/>
                </a:solidFill>
              </a:rPr>
              <a:t>Представление интересов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>
                <a:solidFill>
                  <a:srgbClr val="002060"/>
                </a:solidFill>
              </a:rPr>
              <a:t>обучающихся в процессе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>
                <a:solidFill>
                  <a:srgbClr val="002060"/>
                </a:solidFill>
              </a:rPr>
              <a:t>управления школой;                                                                                   - 						- Организация и проведение          </a:t>
            </a:r>
          </a:p>
          <a:p>
            <a:pPr>
              <a:spcBef>
                <a:spcPts val="0"/>
              </a:spcBef>
              <a:buFontTx/>
              <a:buChar char="-"/>
            </a:pP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smtClean="0">
                <a:solidFill>
                  <a:srgbClr val="002060"/>
                </a:solidFill>
              </a:rPr>
              <a:t>                                                                         коллективных творческих дел в       </a:t>
            </a:r>
          </a:p>
          <a:p>
            <a:pPr>
              <a:spcBef>
                <a:spcPts val="0"/>
              </a:spcBef>
              <a:buFontTx/>
              <a:buChar char="-"/>
            </a:pP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smtClean="0">
                <a:solidFill>
                  <a:srgbClr val="002060"/>
                </a:solidFill>
              </a:rPr>
              <a:t>                                                                         сфере досуга;</a:t>
            </a:r>
          </a:p>
          <a:p>
            <a:pPr>
              <a:spcBef>
                <a:spcPts val="0"/>
              </a:spcBef>
              <a:buFontTx/>
              <a:buChar char="-"/>
            </a:pPr>
            <a:r>
              <a:rPr lang="ru-RU" sz="2000" dirty="0" smtClean="0">
                <a:solidFill>
                  <a:srgbClr val="002060"/>
                </a:solidFill>
              </a:rPr>
              <a:t>                                                                          - Представление интересов   </a:t>
            </a:r>
          </a:p>
          <a:p>
            <a:pPr>
              <a:spcBef>
                <a:spcPts val="0"/>
              </a:spcBef>
              <a:buFontTx/>
              <a:buChar char="-"/>
            </a:pP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smtClean="0">
                <a:solidFill>
                  <a:srgbClr val="002060"/>
                </a:solidFill>
              </a:rPr>
              <a:t>                                                                         классных  коллективов на        </a:t>
            </a:r>
          </a:p>
          <a:p>
            <a:pPr>
              <a:spcBef>
                <a:spcPts val="0"/>
              </a:spcBef>
              <a:buFontTx/>
              <a:buChar char="-"/>
            </a:pP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smtClean="0">
                <a:solidFill>
                  <a:srgbClr val="002060"/>
                </a:solidFill>
              </a:rPr>
              <a:t>                                                                         заседаниях Управляющего  </a:t>
            </a:r>
          </a:p>
          <a:p>
            <a:pPr>
              <a:spcBef>
                <a:spcPts val="0"/>
              </a:spcBef>
              <a:buFontTx/>
              <a:buChar char="-"/>
            </a:pP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smtClean="0">
                <a:solidFill>
                  <a:srgbClr val="002060"/>
                </a:solidFill>
              </a:rPr>
              <a:t>                                                                         совета школы;</a:t>
            </a:r>
          </a:p>
          <a:p>
            <a:pPr>
              <a:spcBef>
                <a:spcPts val="0"/>
              </a:spcBef>
              <a:buFontTx/>
              <a:buChar char="-"/>
            </a:pPr>
            <a:r>
              <a:rPr lang="ru-RU" sz="2000" dirty="0" smtClean="0">
                <a:solidFill>
                  <a:srgbClr val="002060"/>
                </a:solidFill>
              </a:rPr>
              <a:t>                                                                          - Защита прав обучающихся.     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15362" name="Picture 2" descr="G:\109NIKON\DSCN022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1" b="11807"/>
          <a:stretch/>
        </p:blipFill>
        <p:spPr bwMode="auto">
          <a:xfrm>
            <a:off x="4490977" y="764704"/>
            <a:ext cx="4532807" cy="27763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G:\109NIKON\DSCN022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5" b="12894"/>
          <a:stretch/>
        </p:blipFill>
        <p:spPr bwMode="auto">
          <a:xfrm>
            <a:off x="211363" y="3916317"/>
            <a:ext cx="4532807" cy="2777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7586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496944" cy="70609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n>
                  <a:solidFill>
                    <a:srgbClr val="000000"/>
                  </a:solidFill>
                </a:ln>
                <a:solidFill>
                  <a:srgbClr val="C00000"/>
                </a:solidFill>
              </a:rPr>
              <a:t>Система дополнительного образования</a:t>
            </a:r>
            <a:endParaRPr lang="ru-RU" sz="3600" b="1" dirty="0">
              <a:ln>
                <a:solidFill>
                  <a:srgbClr val="0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4637783" y="1330318"/>
            <a:ext cx="2238473" cy="1655865"/>
          </a:xfrm>
          <a:custGeom>
            <a:avLst/>
            <a:gdLst>
              <a:gd name="connsiteX0" fmla="*/ 0 w 1122055"/>
              <a:gd name="connsiteY0" fmla="*/ 788912 h 1577823"/>
              <a:gd name="connsiteX1" fmla="*/ 280514 w 1122055"/>
              <a:gd name="connsiteY1" fmla="*/ 0 h 1577823"/>
              <a:gd name="connsiteX2" fmla="*/ 841541 w 1122055"/>
              <a:gd name="connsiteY2" fmla="*/ 0 h 1577823"/>
              <a:gd name="connsiteX3" fmla="*/ 1122055 w 1122055"/>
              <a:gd name="connsiteY3" fmla="*/ 788912 h 1577823"/>
              <a:gd name="connsiteX4" fmla="*/ 841541 w 1122055"/>
              <a:gd name="connsiteY4" fmla="*/ 1577823 h 1577823"/>
              <a:gd name="connsiteX5" fmla="*/ 280514 w 1122055"/>
              <a:gd name="connsiteY5" fmla="*/ 1577823 h 1577823"/>
              <a:gd name="connsiteX6" fmla="*/ 0 w 1122055"/>
              <a:gd name="connsiteY6" fmla="*/ 788912 h 1577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22055" h="1577823">
                <a:moveTo>
                  <a:pt x="561027" y="0"/>
                </a:moveTo>
                <a:lnTo>
                  <a:pt x="1122055" y="394456"/>
                </a:lnTo>
                <a:lnTo>
                  <a:pt x="1122055" y="1183367"/>
                </a:lnTo>
                <a:lnTo>
                  <a:pt x="561027" y="1577823"/>
                </a:lnTo>
                <a:lnTo>
                  <a:pt x="0" y="1183367"/>
                </a:lnTo>
                <a:lnTo>
                  <a:pt x="0" y="394456"/>
                </a:lnTo>
                <a:lnTo>
                  <a:pt x="561027" y="0"/>
                </a:lnTo>
                <a:close/>
              </a:path>
            </a:pathLst>
          </a:custGeom>
          <a:solidFill>
            <a:srgbClr val="7030A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54411" tIns="278449" rIns="354410" bIns="278449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bg1"/>
                </a:solidFill>
              </a:rPr>
              <a:t>Декоративно-прикладное творчество:</a:t>
            </a: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rgbClr val="FFFF00"/>
                </a:solidFill>
              </a:rPr>
              <a:t>«Забавные игрушки»</a:t>
            </a: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rgbClr val="FFFF00"/>
                </a:solidFill>
              </a:rPr>
              <a:t>«Волшебная игла»</a:t>
            </a:r>
            <a:endParaRPr lang="ru-RU" sz="1300" b="1" kern="1200" dirty="0">
              <a:solidFill>
                <a:srgbClr val="FFFF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447858" y="-459432"/>
            <a:ext cx="1050142" cy="587959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Полилиния 10"/>
          <p:cNvSpPr/>
          <p:nvPr/>
        </p:nvSpPr>
        <p:spPr>
          <a:xfrm>
            <a:off x="2384968" y="1330318"/>
            <a:ext cx="2078337" cy="1582226"/>
          </a:xfrm>
          <a:custGeom>
            <a:avLst/>
            <a:gdLst>
              <a:gd name="connsiteX0" fmla="*/ 0 w 1144851"/>
              <a:gd name="connsiteY0" fmla="*/ 783030 h 1566059"/>
              <a:gd name="connsiteX1" fmla="*/ 286213 w 1144851"/>
              <a:gd name="connsiteY1" fmla="*/ 0 h 1566059"/>
              <a:gd name="connsiteX2" fmla="*/ 858638 w 1144851"/>
              <a:gd name="connsiteY2" fmla="*/ 0 h 1566059"/>
              <a:gd name="connsiteX3" fmla="*/ 1144851 w 1144851"/>
              <a:gd name="connsiteY3" fmla="*/ 783030 h 1566059"/>
              <a:gd name="connsiteX4" fmla="*/ 858638 w 1144851"/>
              <a:gd name="connsiteY4" fmla="*/ 1566059 h 1566059"/>
              <a:gd name="connsiteX5" fmla="*/ 286213 w 1144851"/>
              <a:gd name="connsiteY5" fmla="*/ 1566059 h 1566059"/>
              <a:gd name="connsiteX6" fmla="*/ 0 w 1144851"/>
              <a:gd name="connsiteY6" fmla="*/ 783030 h 1566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44851" h="1566059">
                <a:moveTo>
                  <a:pt x="572425" y="0"/>
                </a:moveTo>
                <a:lnTo>
                  <a:pt x="1144851" y="391515"/>
                </a:lnTo>
                <a:lnTo>
                  <a:pt x="1144851" y="1174544"/>
                </a:lnTo>
                <a:lnTo>
                  <a:pt x="572425" y="1566059"/>
                </a:lnTo>
                <a:lnTo>
                  <a:pt x="0" y="1174544"/>
                </a:lnTo>
                <a:lnTo>
                  <a:pt x="0" y="391515"/>
                </a:lnTo>
                <a:lnTo>
                  <a:pt x="572425" y="0"/>
                </a:ln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1011" tIns="190809" rIns="261009" bIns="190808" numCol="1" spcCol="1270" anchor="ctr" anchorCtr="0">
            <a:noAutofit/>
          </a:bodyPr>
          <a:lstStyle/>
          <a:p>
            <a:pPr lvl="0" algn="ctr" defTabSz="62230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ru-RU" sz="1100" b="1" kern="1200" dirty="0" smtClean="0">
                <a:solidFill>
                  <a:schemeClr val="bg1"/>
                </a:solidFill>
              </a:rPr>
              <a:t>Художественно-эстетическое направление:</a:t>
            </a:r>
          </a:p>
          <a:p>
            <a:pPr lvl="0" algn="ctr" defTabSz="62230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ru-RU" sz="1100" b="1" kern="1200" dirty="0" smtClean="0">
                <a:solidFill>
                  <a:srgbClr val="FFFF00"/>
                </a:solidFill>
              </a:rPr>
              <a:t>«Волшебный мир театра»</a:t>
            </a:r>
          </a:p>
          <a:p>
            <a:pPr lvl="0" algn="ctr" defTabSz="62230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ru-RU" sz="1100" b="1" kern="1200" dirty="0" smtClean="0">
                <a:solidFill>
                  <a:srgbClr val="FFFF00"/>
                </a:solidFill>
              </a:rPr>
              <a:t>«Росинка»</a:t>
            </a:r>
          </a:p>
          <a:p>
            <a:pPr lvl="0" algn="ctr" defTabSz="62230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ru-RU" sz="1100" b="1" kern="1200" dirty="0" smtClean="0">
                <a:solidFill>
                  <a:srgbClr val="FFFF00"/>
                </a:solidFill>
              </a:rPr>
              <a:t>«Музыкальная шкатулка»</a:t>
            </a:r>
            <a:endParaRPr lang="ru-RU" sz="1100" b="1" kern="1200" dirty="0">
              <a:solidFill>
                <a:srgbClr val="FFFF00"/>
              </a:solidFill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1464805" y="2648758"/>
            <a:ext cx="1932699" cy="1771687"/>
          </a:xfrm>
          <a:custGeom>
            <a:avLst/>
            <a:gdLst>
              <a:gd name="connsiteX0" fmla="*/ 0 w 1281938"/>
              <a:gd name="connsiteY0" fmla="*/ 728159 h 1456318"/>
              <a:gd name="connsiteX1" fmla="*/ 320485 w 1281938"/>
              <a:gd name="connsiteY1" fmla="*/ 0 h 1456318"/>
              <a:gd name="connsiteX2" fmla="*/ 961454 w 1281938"/>
              <a:gd name="connsiteY2" fmla="*/ 0 h 1456318"/>
              <a:gd name="connsiteX3" fmla="*/ 1281938 w 1281938"/>
              <a:gd name="connsiteY3" fmla="*/ 728159 h 1456318"/>
              <a:gd name="connsiteX4" fmla="*/ 961454 w 1281938"/>
              <a:gd name="connsiteY4" fmla="*/ 1456318 h 1456318"/>
              <a:gd name="connsiteX5" fmla="*/ 320485 w 1281938"/>
              <a:gd name="connsiteY5" fmla="*/ 1456318 h 1456318"/>
              <a:gd name="connsiteX6" fmla="*/ 0 w 1281938"/>
              <a:gd name="connsiteY6" fmla="*/ 728159 h 145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81938" h="1456318">
                <a:moveTo>
                  <a:pt x="640969" y="0"/>
                </a:moveTo>
                <a:lnTo>
                  <a:pt x="1281938" y="364080"/>
                </a:lnTo>
                <a:lnTo>
                  <a:pt x="1281938" y="1092239"/>
                </a:lnTo>
                <a:lnTo>
                  <a:pt x="640969" y="1456318"/>
                </a:lnTo>
                <a:lnTo>
                  <a:pt x="0" y="1092239"/>
                </a:lnTo>
                <a:lnTo>
                  <a:pt x="0" y="364080"/>
                </a:lnTo>
                <a:lnTo>
                  <a:pt x="640969" y="0"/>
                </a:ln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26540" tIns="297476" rIns="326540" bIns="297477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bg1"/>
                </a:solidFill>
              </a:rPr>
              <a:t>Физкультурно-спортивное направление:</a:t>
            </a:r>
          </a:p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rgbClr val="FFFF00"/>
                </a:solidFill>
              </a:rPr>
              <a:t>«Спортивные игры»</a:t>
            </a:r>
          </a:p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rgbClr val="FFFF00"/>
                </a:solidFill>
              </a:rPr>
              <a:t>«</a:t>
            </a:r>
            <a:r>
              <a:rPr lang="ru-RU" sz="1300" b="1" kern="1200" dirty="0" err="1" smtClean="0">
                <a:solidFill>
                  <a:srgbClr val="FFFF00"/>
                </a:solidFill>
              </a:rPr>
              <a:t>Денс-микс</a:t>
            </a:r>
            <a:r>
              <a:rPr lang="ru-RU" sz="1300" b="1" kern="1200" dirty="0" smtClean="0">
                <a:solidFill>
                  <a:srgbClr val="FFFF00"/>
                </a:solidFill>
              </a:rPr>
              <a:t>»</a:t>
            </a:r>
            <a:endParaRPr lang="ru-RU" sz="1300" b="1" kern="1200" dirty="0">
              <a:solidFill>
                <a:srgbClr val="FFFF00"/>
              </a:solidFill>
            </a:endParaRPr>
          </a:p>
        </p:txBody>
      </p:sp>
      <p:sp>
        <p:nvSpPr>
          <p:cNvPr id="14" name="Полилиния 13"/>
          <p:cNvSpPr/>
          <p:nvPr/>
        </p:nvSpPr>
        <p:spPr>
          <a:xfrm>
            <a:off x="5672416" y="2706084"/>
            <a:ext cx="2126517" cy="1749938"/>
          </a:xfrm>
          <a:custGeom>
            <a:avLst/>
            <a:gdLst>
              <a:gd name="connsiteX0" fmla="*/ 0 w 1168753"/>
              <a:gd name="connsiteY0" fmla="*/ 801181 h 1602362"/>
              <a:gd name="connsiteX1" fmla="*/ 292188 w 1168753"/>
              <a:gd name="connsiteY1" fmla="*/ 0 h 1602362"/>
              <a:gd name="connsiteX2" fmla="*/ 876565 w 1168753"/>
              <a:gd name="connsiteY2" fmla="*/ 0 h 1602362"/>
              <a:gd name="connsiteX3" fmla="*/ 1168753 w 1168753"/>
              <a:gd name="connsiteY3" fmla="*/ 801181 h 1602362"/>
              <a:gd name="connsiteX4" fmla="*/ 876565 w 1168753"/>
              <a:gd name="connsiteY4" fmla="*/ 1602362 h 1602362"/>
              <a:gd name="connsiteX5" fmla="*/ 292188 w 1168753"/>
              <a:gd name="connsiteY5" fmla="*/ 1602362 h 1602362"/>
              <a:gd name="connsiteX6" fmla="*/ 0 w 1168753"/>
              <a:gd name="connsiteY6" fmla="*/ 801181 h 1602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68753" h="1602362">
                <a:moveTo>
                  <a:pt x="584377" y="1"/>
                </a:moveTo>
                <a:lnTo>
                  <a:pt x="1168753" y="400590"/>
                </a:lnTo>
                <a:lnTo>
                  <a:pt x="1168753" y="1201772"/>
                </a:lnTo>
                <a:lnTo>
                  <a:pt x="584377" y="1602361"/>
                </a:lnTo>
                <a:lnTo>
                  <a:pt x="0" y="1201772"/>
                </a:lnTo>
                <a:lnTo>
                  <a:pt x="0" y="400591"/>
                </a:lnTo>
                <a:lnTo>
                  <a:pt x="584377" y="1"/>
                </a:lnTo>
                <a:close/>
              </a:path>
            </a:pathLst>
          </a:custGeom>
          <a:solidFill>
            <a:srgbClr val="0070C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7061" tIns="194792" rIns="267060" bIns="194793" numCol="1" spcCol="1270" anchor="ctr" anchorCtr="0">
            <a:noAutofit/>
          </a:bodyPr>
          <a:lstStyle/>
          <a:p>
            <a:pPr lvl="0" algn="ctr" defTabSz="1555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bg1"/>
                </a:solidFill>
              </a:rPr>
              <a:t>Военно-патриотическое направление:</a:t>
            </a:r>
          </a:p>
          <a:p>
            <a:pPr lvl="0" algn="ctr" defTabSz="1555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rgbClr val="FFFF00"/>
                </a:solidFill>
              </a:rPr>
              <a:t>«</a:t>
            </a:r>
            <a:r>
              <a:rPr lang="ru-RU" sz="1300" b="1" dirty="0" err="1" smtClean="0">
                <a:solidFill>
                  <a:srgbClr val="FFFF00"/>
                </a:solidFill>
              </a:rPr>
              <a:t>Зарничник</a:t>
            </a:r>
            <a:r>
              <a:rPr lang="ru-RU" sz="1300" b="1" dirty="0" smtClean="0">
                <a:solidFill>
                  <a:srgbClr val="FFFF00"/>
                </a:solidFill>
              </a:rPr>
              <a:t>»</a:t>
            </a:r>
          </a:p>
          <a:p>
            <a:pPr lvl="0" algn="ctr" defTabSz="1555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rgbClr val="FFFF00"/>
                </a:solidFill>
              </a:rPr>
              <a:t>«Юный стрелок»</a:t>
            </a:r>
            <a:endParaRPr lang="ru-RU" sz="1300" b="1" kern="1200" dirty="0">
              <a:solidFill>
                <a:srgbClr val="FFFF00"/>
              </a:solidFill>
            </a:endParaRPr>
          </a:p>
        </p:txBody>
      </p:sp>
      <p:sp>
        <p:nvSpPr>
          <p:cNvPr id="15" name="Полилиния 14"/>
          <p:cNvSpPr/>
          <p:nvPr/>
        </p:nvSpPr>
        <p:spPr>
          <a:xfrm>
            <a:off x="279924" y="4139329"/>
            <a:ext cx="2070651" cy="1723328"/>
          </a:xfrm>
          <a:custGeom>
            <a:avLst/>
            <a:gdLst>
              <a:gd name="connsiteX0" fmla="*/ 0 w 1246947"/>
              <a:gd name="connsiteY0" fmla="*/ 780134 h 1560267"/>
              <a:gd name="connsiteX1" fmla="*/ 311737 w 1246947"/>
              <a:gd name="connsiteY1" fmla="*/ 0 h 1560267"/>
              <a:gd name="connsiteX2" fmla="*/ 935210 w 1246947"/>
              <a:gd name="connsiteY2" fmla="*/ 0 h 1560267"/>
              <a:gd name="connsiteX3" fmla="*/ 1246947 w 1246947"/>
              <a:gd name="connsiteY3" fmla="*/ 780134 h 1560267"/>
              <a:gd name="connsiteX4" fmla="*/ 935210 w 1246947"/>
              <a:gd name="connsiteY4" fmla="*/ 1560267 h 1560267"/>
              <a:gd name="connsiteX5" fmla="*/ 311737 w 1246947"/>
              <a:gd name="connsiteY5" fmla="*/ 1560267 h 1560267"/>
              <a:gd name="connsiteX6" fmla="*/ 0 w 1246947"/>
              <a:gd name="connsiteY6" fmla="*/ 780134 h 1560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46947" h="1560267">
                <a:moveTo>
                  <a:pt x="623473" y="0"/>
                </a:moveTo>
                <a:lnTo>
                  <a:pt x="1246947" y="390067"/>
                </a:lnTo>
                <a:lnTo>
                  <a:pt x="1246947" y="1170200"/>
                </a:lnTo>
                <a:lnTo>
                  <a:pt x="623473" y="1560267"/>
                </a:lnTo>
                <a:lnTo>
                  <a:pt x="0" y="1170200"/>
                </a:lnTo>
                <a:lnTo>
                  <a:pt x="0" y="390067"/>
                </a:lnTo>
                <a:lnTo>
                  <a:pt x="623473" y="0"/>
                </a:ln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04824" tIns="352606" rIns="404825" bIns="352604" numCol="1" spcCol="1270" anchor="ctr" anchorCtr="0">
            <a:noAutofit/>
          </a:bodyPr>
          <a:lstStyle/>
          <a:p>
            <a:pPr lvl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bg1"/>
                </a:solidFill>
              </a:rPr>
              <a:t>Социологическое направление:</a:t>
            </a:r>
          </a:p>
          <a:p>
            <a:pPr lvl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rgbClr val="FFFF00"/>
                </a:solidFill>
              </a:rPr>
              <a:t>«</a:t>
            </a:r>
            <a:r>
              <a:rPr lang="ru-RU" sz="1300" b="1" dirty="0" err="1" smtClean="0">
                <a:solidFill>
                  <a:srgbClr val="FFFF00"/>
                </a:solidFill>
              </a:rPr>
              <a:t>Правознайка</a:t>
            </a:r>
            <a:r>
              <a:rPr lang="ru-RU" sz="1300" b="1" dirty="0" smtClean="0">
                <a:solidFill>
                  <a:srgbClr val="FFFF00"/>
                </a:solidFill>
              </a:rPr>
              <a:t>»</a:t>
            </a:r>
          </a:p>
          <a:p>
            <a:pPr lvl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rgbClr val="FFFF00"/>
                </a:solidFill>
              </a:rPr>
              <a:t>«Молния»</a:t>
            </a:r>
            <a:endParaRPr lang="ru-RU" sz="1300" b="1" kern="1200" dirty="0">
              <a:solidFill>
                <a:srgbClr val="FFFF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437818" y="2668700"/>
            <a:ext cx="1050142" cy="587959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Полилиния 16"/>
          <p:cNvSpPr/>
          <p:nvPr/>
        </p:nvSpPr>
        <p:spPr>
          <a:xfrm flipH="1">
            <a:off x="8899101" y="6328566"/>
            <a:ext cx="65387" cy="57209"/>
          </a:xfrm>
          <a:custGeom>
            <a:avLst/>
            <a:gdLst>
              <a:gd name="connsiteX0" fmla="*/ 0 w 41394"/>
              <a:gd name="connsiteY0" fmla="*/ 24635 h 49269"/>
              <a:gd name="connsiteX1" fmla="*/ 10349 w 41394"/>
              <a:gd name="connsiteY1" fmla="*/ 0 h 49269"/>
              <a:gd name="connsiteX2" fmla="*/ 31046 w 41394"/>
              <a:gd name="connsiteY2" fmla="*/ 0 h 49269"/>
              <a:gd name="connsiteX3" fmla="*/ 41394 w 41394"/>
              <a:gd name="connsiteY3" fmla="*/ 24635 h 49269"/>
              <a:gd name="connsiteX4" fmla="*/ 31046 w 41394"/>
              <a:gd name="connsiteY4" fmla="*/ 49269 h 49269"/>
              <a:gd name="connsiteX5" fmla="*/ 10349 w 41394"/>
              <a:gd name="connsiteY5" fmla="*/ 49269 h 49269"/>
              <a:gd name="connsiteX6" fmla="*/ 0 w 41394"/>
              <a:gd name="connsiteY6" fmla="*/ 24635 h 49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94" h="49269">
                <a:moveTo>
                  <a:pt x="20697" y="1"/>
                </a:moveTo>
                <a:lnTo>
                  <a:pt x="0" y="12318"/>
                </a:lnTo>
                <a:lnTo>
                  <a:pt x="0" y="36952"/>
                </a:lnTo>
                <a:lnTo>
                  <a:pt x="20697" y="49268"/>
                </a:lnTo>
                <a:lnTo>
                  <a:pt x="41394" y="36952"/>
                </a:lnTo>
                <a:lnTo>
                  <a:pt x="41394" y="12318"/>
                </a:lnTo>
                <a:lnTo>
                  <a:pt x="20697" y="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213" tIns="6900" rIns="8211" bIns="6899" numCol="1" spcCol="1270" anchor="ctr" anchorCtr="0">
            <a:noAutofit/>
          </a:bodyPr>
          <a:lstStyle/>
          <a:p>
            <a:pPr lvl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500" kern="1200"/>
          </a:p>
        </p:txBody>
      </p:sp>
      <p:sp>
        <p:nvSpPr>
          <p:cNvPr id="18" name="Полилиния 17"/>
          <p:cNvSpPr/>
          <p:nvPr/>
        </p:nvSpPr>
        <p:spPr>
          <a:xfrm>
            <a:off x="2350575" y="4159508"/>
            <a:ext cx="2204631" cy="1703149"/>
          </a:xfrm>
          <a:custGeom>
            <a:avLst/>
            <a:gdLst>
              <a:gd name="connsiteX0" fmla="*/ 0 w 1232347"/>
              <a:gd name="connsiteY0" fmla="*/ 801919 h 1603837"/>
              <a:gd name="connsiteX1" fmla="*/ 308087 w 1232347"/>
              <a:gd name="connsiteY1" fmla="*/ 0 h 1603837"/>
              <a:gd name="connsiteX2" fmla="*/ 924260 w 1232347"/>
              <a:gd name="connsiteY2" fmla="*/ 0 h 1603837"/>
              <a:gd name="connsiteX3" fmla="*/ 1232347 w 1232347"/>
              <a:gd name="connsiteY3" fmla="*/ 801919 h 1603837"/>
              <a:gd name="connsiteX4" fmla="*/ 924260 w 1232347"/>
              <a:gd name="connsiteY4" fmla="*/ 1603837 h 1603837"/>
              <a:gd name="connsiteX5" fmla="*/ 308087 w 1232347"/>
              <a:gd name="connsiteY5" fmla="*/ 1603837 h 1603837"/>
              <a:gd name="connsiteX6" fmla="*/ 0 w 1232347"/>
              <a:gd name="connsiteY6" fmla="*/ 801919 h 1603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2347" h="1603837">
                <a:moveTo>
                  <a:pt x="616173" y="0"/>
                </a:moveTo>
                <a:lnTo>
                  <a:pt x="1232347" y="400960"/>
                </a:lnTo>
                <a:lnTo>
                  <a:pt x="1232347" y="1202877"/>
                </a:lnTo>
                <a:lnTo>
                  <a:pt x="616173" y="1603837"/>
                </a:lnTo>
                <a:lnTo>
                  <a:pt x="0" y="1202877"/>
                </a:lnTo>
                <a:lnTo>
                  <a:pt x="0" y="400960"/>
                </a:lnTo>
                <a:lnTo>
                  <a:pt x="616173" y="0"/>
                </a:lnTo>
                <a:close/>
              </a:path>
            </a:pathLst>
          </a:custGeom>
          <a:solidFill>
            <a:srgbClr val="7030A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58746" tIns="296831" rIns="358746" bIns="296831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bg1"/>
                </a:solidFill>
              </a:rPr>
              <a:t>Культурологическое направление:</a:t>
            </a: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rgbClr val="FFFF00"/>
                </a:solidFill>
              </a:rPr>
              <a:t>КИД «Глобус»</a:t>
            </a:r>
            <a:endParaRPr lang="ru-RU" sz="1300" b="1" kern="1200" dirty="0">
              <a:solidFill>
                <a:srgbClr val="FFFF0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281554" y="3628679"/>
            <a:ext cx="1016266" cy="587959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Полилиния 19"/>
          <p:cNvSpPr/>
          <p:nvPr/>
        </p:nvSpPr>
        <p:spPr>
          <a:xfrm>
            <a:off x="3588255" y="2706084"/>
            <a:ext cx="2022735" cy="1789894"/>
          </a:xfrm>
          <a:custGeom>
            <a:avLst/>
            <a:gdLst>
              <a:gd name="connsiteX0" fmla="*/ 0 w 1295112"/>
              <a:gd name="connsiteY0" fmla="*/ 762081 h 1524161"/>
              <a:gd name="connsiteX1" fmla="*/ 323778 w 1295112"/>
              <a:gd name="connsiteY1" fmla="*/ 0 h 1524161"/>
              <a:gd name="connsiteX2" fmla="*/ 971334 w 1295112"/>
              <a:gd name="connsiteY2" fmla="*/ 0 h 1524161"/>
              <a:gd name="connsiteX3" fmla="*/ 1295112 w 1295112"/>
              <a:gd name="connsiteY3" fmla="*/ 762081 h 1524161"/>
              <a:gd name="connsiteX4" fmla="*/ 971334 w 1295112"/>
              <a:gd name="connsiteY4" fmla="*/ 1524161 h 1524161"/>
              <a:gd name="connsiteX5" fmla="*/ 323778 w 1295112"/>
              <a:gd name="connsiteY5" fmla="*/ 1524161 h 1524161"/>
              <a:gd name="connsiteX6" fmla="*/ 0 w 1295112"/>
              <a:gd name="connsiteY6" fmla="*/ 762081 h 1524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5112" h="1524161">
                <a:moveTo>
                  <a:pt x="647556" y="1"/>
                </a:moveTo>
                <a:lnTo>
                  <a:pt x="1295112" y="381041"/>
                </a:lnTo>
                <a:lnTo>
                  <a:pt x="1295112" y="1143120"/>
                </a:lnTo>
                <a:lnTo>
                  <a:pt x="647556" y="1524160"/>
                </a:lnTo>
                <a:lnTo>
                  <a:pt x="0" y="1143120"/>
                </a:lnTo>
                <a:lnTo>
                  <a:pt x="0" y="381041"/>
                </a:lnTo>
                <a:lnTo>
                  <a:pt x="647556" y="1"/>
                </a:lnTo>
                <a:close/>
              </a:path>
            </a:pathLst>
          </a:custGeom>
          <a:solidFill>
            <a:srgbClr val="7030A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4028" tIns="215852" rIns="254027" bIns="215853" numCol="1" spcCol="1270" anchor="ctr" anchorCtr="0">
            <a:noAutofit/>
          </a:bodyPr>
          <a:lstStyle/>
          <a:p>
            <a:pPr lvl="0" algn="ctr" defTabSz="1555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bg1"/>
                </a:solidFill>
              </a:rPr>
              <a:t>Научно-техническое направление:</a:t>
            </a:r>
          </a:p>
          <a:p>
            <a:pPr lvl="0" algn="ctr" defTabSz="1555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rgbClr val="FFFF00"/>
                </a:solidFill>
              </a:rPr>
              <a:t>«Умелые руки»</a:t>
            </a:r>
          </a:p>
          <a:p>
            <a:pPr lvl="0" algn="ctr" defTabSz="1555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rgbClr val="FFFF00"/>
                </a:solidFill>
              </a:rPr>
              <a:t>«Юный информатик»</a:t>
            </a:r>
            <a:endParaRPr lang="ru-RU" sz="1300" b="1" kern="1200" dirty="0">
              <a:solidFill>
                <a:srgbClr val="FFFF00"/>
              </a:solidFill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6735674" y="4219979"/>
            <a:ext cx="2023505" cy="1682905"/>
          </a:xfrm>
          <a:custGeom>
            <a:avLst/>
            <a:gdLst>
              <a:gd name="connsiteX0" fmla="*/ 0 w 1217698"/>
              <a:gd name="connsiteY0" fmla="*/ 762371 h 1524741"/>
              <a:gd name="connsiteX1" fmla="*/ 304425 w 1217698"/>
              <a:gd name="connsiteY1" fmla="*/ 0 h 1524741"/>
              <a:gd name="connsiteX2" fmla="*/ 913274 w 1217698"/>
              <a:gd name="connsiteY2" fmla="*/ 0 h 1524741"/>
              <a:gd name="connsiteX3" fmla="*/ 1217698 w 1217698"/>
              <a:gd name="connsiteY3" fmla="*/ 762371 h 1524741"/>
              <a:gd name="connsiteX4" fmla="*/ 913274 w 1217698"/>
              <a:gd name="connsiteY4" fmla="*/ 1524741 h 1524741"/>
              <a:gd name="connsiteX5" fmla="*/ 304425 w 1217698"/>
              <a:gd name="connsiteY5" fmla="*/ 1524741 h 1524741"/>
              <a:gd name="connsiteX6" fmla="*/ 0 w 1217698"/>
              <a:gd name="connsiteY6" fmla="*/ 762371 h 1524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7698" h="1524741">
                <a:moveTo>
                  <a:pt x="608849" y="1"/>
                </a:moveTo>
                <a:lnTo>
                  <a:pt x="1217698" y="381186"/>
                </a:lnTo>
                <a:lnTo>
                  <a:pt x="1217698" y="1143556"/>
                </a:lnTo>
                <a:lnTo>
                  <a:pt x="608849" y="1524740"/>
                </a:lnTo>
                <a:lnTo>
                  <a:pt x="0" y="1143556"/>
                </a:lnTo>
                <a:lnTo>
                  <a:pt x="0" y="381186"/>
                </a:lnTo>
                <a:lnTo>
                  <a:pt x="608849" y="1"/>
                </a:lnTo>
                <a:close/>
              </a:path>
            </a:pathLst>
          </a:custGeom>
          <a:solidFill>
            <a:srgbClr val="0033CC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95094" tIns="343921" rIns="395094" bIns="343920" numCol="1" spcCol="1270" anchor="ctr" anchorCtr="0">
            <a:noAutofit/>
          </a:bodyPr>
          <a:lstStyle/>
          <a:p>
            <a:pPr lvl="0" algn="ctr" defTabSz="1644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bg1"/>
                </a:solidFill>
              </a:rPr>
              <a:t>Изучение ПДД:</a:t>
            </a:r>
          </a:p>
          <a:p>
            <a:pPr lvl="0" algn="ctr" defTabSz="1644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rgbClr val="FFFF00"/>
                </a:solidFill>
              </a:rPr>
              <a:t>«Светофор»</a:t>
            </a:r>
            <a:endParaRPr lang="ru-RU" sz="1300" b="1" kern="1200" dirty="0">
              <a:solidFill>
                <a:srgbClr val="FFFF0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448507" y="5865377"/>
            <a:ext cx="1050142" cy="587959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3" name="Полилиния 22"/>
          <p:cNvSpPr/>
          <p:nvPr/>
        </p:nvSpPr>
        <p:spPr>
          <a:xfrm>
            <a:off x="4587227" y="4219979"/>
            <a:ext cx="2080934" cy="1678085"/>
          </a:xfrm>
          <a:custGeom>
            <a:avLst/>
            <a:gdLst>
              <a:gd name="connsiteX0" fmla="*/ 0 w 1214210"/>
              <a:gd name="connsiteY0" fmla="*/ 784008 h 1568015"/>
              <a:gd name="connsiteX1" fmla="*/ 303553 w 1214210"/>
              <a:gd name="connsiteY1" fmla="*/ 0 h 1568015"/>
              <a:gd name="connsiteX2" fmla="*/ 910658 w 1214210"/>
              <a:gd name="connsiteY2" fmla="*/ 0 h 1568015"/>
              <a:gd name="connsiteX3" fmla="*/ 1214210 w 1214210"/>
              <a:gd name="connsiteY3" fmla="*/ 784008 h 1568015"/>
              <a:gd name="connsiteX4" fmla="*/ 910658 w 1214210"/>
              <a:gd name="connsiteY4" fmla="*/ 1568015 h 1568015"/>
              <a:gd name="connsiteX5" fmla="*/ 303553 w 1214210"/>
              <a:gd name="connsiteY5" fmla="*/ 1568015 h 1568015"/>
              <a:gd name="connsiteX6" fmla="*/ 0 w 1214210"/>
              <a:gd name="connsiteY6" fmla="*/ 784008 h 1568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4210" h="1568015">
                <a:moveTo>
                  <a:pt x="607105" y="1"/>
                </a:moveTo>
                <a:lnTo>
                  <a:pt x="0" y="392005"/>
                </a:lnTo>
                <a:lnTo>
                  <a:pt x="0" y="1176012"/>
                </a:lnTo>
                <a:lnTo>
                  <a:pt x="607105" y="1568014"/>
                </a:lnTo>
                <a:lnTo>
                  <a:pt x="1214210" y="1176012"/>
                </a:lnTo>
                <a:lnTo>
                  <a:pt x="1214210" y="392005"/>
                </a:lnTo>
                <a:lnTo>
                  <a:pt x="607105" y="1"/>
                </a:lnTo>
                <a:close/>
              </a:path>
            </a:pathLst>
          </a:custGeom>
          <a:solidFill>
            <a:srgbClr val="0070C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1336" tIns="202367" rIns="261336" bIns="202369" numCol="1" spcCol="1270" anchor="ctr" anchorCtr="0">
            <a:noAutofit/>
          </a:bodyPr>
          <a:lstStyle/>
          <a:p>
            <a:pPr lvl="0" algn="ctr" defTabSz="1555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bg1"/>
                </a:solidFill>
              </a:rPr>
              <a:t>Экологическое направление:</a:t>
            </a:r>
          </a:p>
          <a:p>
            <a:pPr lvl="0" algn="ctr" defTabSz="1555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rgbClr val="FFFF00"/>
                </a:solidFill>
              </a:rPr>
              <a:t>«Росток»</a:t>
            </a:r>
          </a:p>
          <a:p>
            <a:pPr lvl="0" algn="ctr" defTabSz="1555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rgbClr val="FFFF00"/>
                </a:solidFill>
              </a:rPr>
              <a:t>«Юность»</a:t>
            </a:r>
            <a:endParaRPr lang="ru-RU" sz="1300" b="1" kern="1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88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1838" y="96112"/>
            <a:ext cx="8373616" cy="72008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</a:rPr>
              <a:t>Традиции школы</a:t>
            </a:r>
            <a:endParaRPr lang="ru-RU" b="1" dirty="0">
              <a:ln>
                <a:solidFill>
                  <a:schemeClr val="bg1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 descr="C:\Users\Надежда\Desktop\конкурс директор\для сетовой\Для собрания фото\Патриотическое\DSCN29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2814">
            <a:off x="5218419" y="4187939"/>
            <a:ext cx="3462528" cy="259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Надежда\Desktop\конкурс директор\для сетовой\Для собрания фото\Патриотическое\DSCN384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30"/>
          <a:stretch/>
        </p:blipFill>
        <p:spPr bwMode="auto">
          <a:xfrm rot="154470">
            <a:off x="317834" y="4289526"/>
            <a:ext cx="4109413" cy="251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C:\Users\Надежда\Desktop\конкурс директор\для сетовой\Для собрания фото\Патриотическое\P10100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6603">
            <a:off x="5699039" y="951901"/>
            <a:ext cx="3384376" cy="25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C:\Users\Надежда\Desktop\конкурс директор\для сетовой\Для собрания фото\Школьное самоуправление\DSCN378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4310">
            <a:off x="139789" y="939813"/>
            <a:ext cx="3515883" cy="263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1" name="Picture 7" descr="C:\Users\Надежда\Desktop\конкурс директор\для сетовой\Сетова\DSC0178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3" t="20181" r="4221" b="4969"/>
          <a:stretch/>
        </p:blipFill>
        <p:spPr bwMode="auto">
          <a:xfrm>
            <a:off x="2372541" y="2278666"/>
            <a:ext cx="4584167" cy="2564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6175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8924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</a:rPr>
              <a:t>Социальное партнёрство</a:t>
            </a:r>
            <a:endParaRPr lang="ru-RU" b="1" dirty="0">
              <a:ln>
                <a:solidFill>
                  <a:schemeClr val="bg1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5" name="Rectangle 255"/>
          <p:cNvSpPr>
            <a:spLocks noChangeArrowheads="1"/>
          </p:cNvSpPr>
          <p:nvPr/>
        </p:nvSpPr>
        <p:spPr bwMode="auto">
          <a:xfrm>
            <a:off x="5772518" y="1955714"/>
            <a:ext cx="1483590" cy="576263"/>
          </a:xfrm>
          <a:prstGeom prst="rect">
            <a:avLst/>
          </a:prstGeom>
          <a:solidFill>
            <a:srgbClr val="92D05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1100" b="1" dirty="0">
                <a:solidFill>
                  <a:schemeClr val="bg1"/>
                </a:solidFill>
                <a:latin typeface="Times New Roman" pitchFamily="18" charset="0"/>
              </a:rPr>
              <a:t>Центр занятости и соцзащиты населения</a:t>
            </a:r>
            <a:endParaRPr lang="ru-RU" sz="1100" dirty="0">
              <a:solidFill>
                <a:schemeClr val="bg1"/>
              </a:solidFill>
            </a:endParaRPr>
          </a:p>
        </p:txBody>
      </p:sp>
      <p:graphicFrame>
        <p:nvGraphicFramePr>
          <p:cNvPr id="6" name="Group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033920"/>
              </p:ext>
            </p:extLst>
          </p:nvPr>
        </p:nvGraphicFramePr>
        <p:xfrm>
          <a:off x="323528" y="1138238"/>
          <a:ext cx="1405830" cy="4922427"/>
        </p:xfrm>
        <a:graphic>
          <a:graphicData uri="http://schemas.openxmlformats.org/drawingml/2006/table">
            <a:tbl>
              <a:tblPr/>
              <a:tblGrid>
                <a:gridCol w="1405830"/>
              </a:tblGrid>
              <a:tr h="311111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ДДТ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</a:tr>
              <a:tr h="713326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Центр детско-юношеского туризма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</a:tr>
              <a:tr h="271895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СЮТ</a:t>
                      </a: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</a:tr>
              <a:tr h="720080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Кочубеевская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районная библиотека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ДХШ</a:t>
                      </a: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</a:tr>
              <a:tr h="274350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ДЮСШ №1, №2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</a:tr>
              <a:tr h="379479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Школа искусств</a:t>
                      </a: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</a:tr>
              <a:tr h="556126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Центр «Поиск»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г. Невинномысск 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</a:tr>
              <a:tr h="577221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МОУ ДОТ «Дельфин»</a:t>
                      </a: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</a:tr>
              <a:tr h="713326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ЦППРК</a:t>
                      </a: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Group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1158213"/>
              </p:ext>
            </p:extLst>
          </p:nvPr>
        </p:nvGraphicFramePr>
        <p:xfrm>
          <a:off x="7452320" y="1172709"/>
          <a:ext cx="1542179" cy="5152912"/>
        </p:xfrm>
        <a:graphic>
          <a:graphicData uri="http://schemas.openxmlformats.org/drawingml/2006/table">
            <a:tbl>
              <a:tblPr/>
              <a:tblGrid>
                <a:gridCol w="1542179"/>
              </a:tblGrid>
              <a:tr h="384083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>
                          <a:tab pos="3492500" algn="l"/>
                        </a:tabLst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НГГТИ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</a:tr>
              <a:tr h="646113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>
                          <a:tab pos="3492500" algn="l"/>
                        </a:tabLst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Успенский техникум механизации и профессиональных технологий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</a:tr>
              <a:tr h="400410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>
                          <a:tab pos="3492500" algn="l"/>
                        </a:tabLst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СКФУ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</a:tr>
              <a:tr h="501650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>
                          <a:tab pos="3492500" algn="l"/>
                        </a:tabLst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ГБПОУ «Невинномысский индустриальный колледж»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</a:tr>
              <a:tr h="504825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>
                          <a:tab pos="3492500" algn="l"/>
                        </a:tabLst>
                      </a:pP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Кочубеевский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гуманитарно-технический колледж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</a:tr>
              <a:tr h="506413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>
                          <a:tab pos="3492500" algn="l"/>
                        </a:tabLst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Ставропольский государственный аграрный университет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</a:tr>
              <a:tr h="573088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Times New Roman" pitchFamily="18" charset="0"/>
                        <a:buNone/>
                        <a:tabLst>
                          <a:tab pos="3492500" algn="l"/>
                        </a:tabLst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ГБОУ СПО «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Курсавский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региональный колледж «Интеграл»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sp>
        <p:nvSpPr>
          <p:cNvPr id="8" name="Rectangle 391"/>
          <p:cNvSpPr>
            <a:spLocks noChangeArrowheads="1"/>
          </p:cNvSpPr>
          <p:nvPr/>
        </p:nvSpPr>
        <p:spPr bwMode="auto">
          <a:xfrm>
            <a:off x="7626074" y="304800"/>
            <a:ext cx="1368425" cy="647700"/>
          </a:xfrm>
          <a:prstGeom prst="rect">
            <a:avLst/>
          </a:prstGeom>
          <a:solidFill>
            <a:srgbClr val="00B05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900" b="1" dirty="0">
                <a:solidFill>
                  <a:schemeClr val="bg1"/>
                </a:solidFill>
                <a:latin typeface="Times New Roman" pitchFamily="18" charset="0"/>
              </a:rPr>
              <a:t>Учреждения начального, среднего, высшего </a:t>
            </a:r>
            <a:r>
              <a:rPr lang="ru-RU" sz="900" b="1" dirty="0" smtClean="0">
                <a:solidFill>
                  <a:schemeClr val="bg1"/>
                </a:solidFill>
                <a:latin typeface="Times New Roman" pitchFamily="18" charset="0"/>
              </a:rPr>
              <a:t>профобразования </a:t>
            </a:r>
            <a:endParaRPr lang="ru-RU" sz="900" dirty="0">
              <a:solidFill>
                <a:schemeClr val="bg1"/>
              </a:solidFill>
            </a:endParaRPr>
          </a:p>
        </p:txBody>
      </p:sp>
      <p:sp>
        <p:nvSpPr>
          <p:cNvPr id="9" name="Rectangle 393"/>
          <p:cNvSpPr>
            <a:spLocks noChangeArrowheads="1"/>
          </p:cNvSpPr>
          <p:nvPr/>
        </p:nvSpPr>
        <p:spPr bwMode="auto">
          <a:xfrm>
            <a:off x="323528" y="340518"/>
            <a:ext cx="1366838" cy="576263"/>
          </a:xfrm>
          <a:prstGeom prst="rect">
            <a:avLst/>
          </a:prstGeom>
          <a:solidFill>
            <a:srgbClr val="00B05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900" b="1" dirty="0">
                <a:solidFill>
                  <a:schemeClr val="bg1"/>
                </a:solidFill>
                <a:latin typeface="Times New Roman" pitchFamily="18" charset="0"/>
              </a:rPr>
              <a:t>Учреждения </a:t>
            </a:r>
            <a:r>
              <a:rPr lang="ru-RU" sz="1000" b="1" dirty="0" err="1">
                <a:solidFill>
                  <a:schemeClr val="bg1"/>
                </a:solidFill>
                <a:latin typeface="Times New Roman" pitchFamily="18" charset="0"/>
              </a:rPr>
              <a:t>допобразования</a:t>
            </a:r>
            <a:r>
              <a:rPr lang="ru-RU" sz="900" b="1" dirty="0">
                <a:solidFill>
                  <a:schemeClr val="bg1"/>
                </a:solidFill>
                <a:latin typeface="Times New Roman" pitchFamily="18" charset="0"/>
              </a:rPr>
              <a:t> и культуры</a:t>
            </a:r>
            <a:endParaRPr lang="ru-RU" sz="900" dirty="0">
              <a:solidFill>
                <a:schemeClr val="bg1"/>
              </a:solidFill>
            </a:endParaRPr>
          </a:p>
        </p:txBody>
      </p:sp>
      <p:sp>
        <p:nvSpPr>
          <p:cNvPr id="10" name="Rectangle 394"/>
          <p:cNvSpPr>
            <a:spLocks noChangeArrowheads="1"/>
          </p:cNvSpPr>
          <p:nvPr/>
        </p:nvSpPr>
        <p:spPr bwMode="auto">
          <a:xfrm>
            <a:off x="2271713" y="795338"/>
            <a:ext cx="1943100" cy="685800"/>
          </a:xfrm>
          <a:prstGeom prst="rect">
            <a:avLst/>
          </a:prstGeom>
          <a:solidFill>
            <a:srgbClr val="92D05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</a:rPr>
              <a:t>Отдел образования АКМР</a:t>
            </a:r>
            <a:endParaRPr lang="ru-RU" sz="1400" b="1" dirty="0">
              <a:solidFill>
                <a:schemeClr val="bg1"/>
              </a:solidFill>
              <a:latin typeface="Times New Roman" pitchFamily="18" charset="0"/>
            </a:endParaRPr>
          </a:p>
          <a:p>
            <a:endParaRPr lang="ru-RU" sz="900" dirty="0"/>
          </a:p>
        </p:txBody>
      </p:sp>
      <p:sp>
        <p:nvSpPr>
          <p:cNvPr id="11" name="Rectangle 395"/>
          <p:cNvSpPr>
            <a:spLocks noChangeArrowheads="1"/>
          </p:cNvSpPr>
          <p:nvPr/>
        </p:nvSpPr>
        <p:spPr bwMode="auto">
          <a:xfrm>
            <a:off x="5314992" y="833438"/>
            <a:ext cx="1800225" cy="647700"/>
          </a:xfrm>
          <a:prstGeom prst="rect">
            <a:avLst/>
          </a:prstGeom>
          <a:solidFill>
            <a:srgbClr val="92D05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</a:rPr>
              <a:t>СКИРО </a:t>
            </a:r>
            <a:r>
              <a:rPr lang="ru-RU" sz="1400" b="1" dirty="0">
                <a:solidFill>
                  <a:schemeClr val="bg1"/>
                </a:solidFill>
                <a:latin typeface="Times New Roman" pitchFamily="18" charset="0"/>
              </a:rPr>
              <a:t>ПК и ПРО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4" name="Line 419"/>
          <p:cNvSpPr>
            <a:spLocks noChangeShapeType="1"/>
          </p:cNvSpPr>
          <p:nvPr/>
        </p:nvSpPr>
        <p:spPr bwMode="auto">
          <a:xfrm>
            <a:off x="3162912" y="1467458"/>
            <a:ext cx="1051901" cy="1064519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5" name="Line 420"/>
          <p:cNvSpPr>
            <a:spLocks noChangeShapeType="1"/>
          </p:cNvSpPr>
          <p:nvPr/>
        </p:nvSpPr>
        <p:spPr bwMode="auto">
          <a:xfrm flipH="1">
            <a:off x="4932040" y="1484313"/>
            <a:ext cx="857076" cy="1047664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9" name="Rectangle 255"/>
          <p:cNvSpPr>
            <a:spLocks noChangeArrowheads="1"/>
          </p:cNvSpPr>
          <p:nvPr/>
        </p:nvSpPr>
        <p:spPr bwMode="auto">
          <a:xfrm>
            <a:off x="1910273" y="3861934"/>
            <a:ext cx="1500188" cy="576263"/>
          </a:xfrm>
          <a:prstGeom prst="rect">
            <a:avLst/>
          </a:prstGeom>
          <a:solidFill>
            <a:srgbClr val="92D05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1100" b="1" dirty="0" err="1" smtClean="0">
                <a:solidFill>
                  <a:schemeClr val="bg1"/>
                </a:solidFill>
                <a:latin typeface="Times New Roman" pitchFamily="18" charset="0"/>
              </a:rPr>
              <a:t>Заветненское</a:t>
            </a:r>
            <a:r>
              <a:rPr lang="ru-RU" sz="1100" b="1" dirty="0" smtClean="0">
                <a:solidFill>
                  <a:schemeClr val="bg1"/>
                </a:solidFill>
                <a:latin typeface="Times New Roman" pitchFamily="18" charset="0"/>
              </a:rPr>
              <a:t> казачье хуторское войско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20" name="Rectangle 255"/>
          <p:cNvSpPr>
            <a:spLocks noChangeArrowheads="1"/>
          </p:cNvSpPr>
          <p:nvPr/>
        </p:nvSpPr>
        <p:spPr bwMode="auto">
          <a:xfrm>
            <a:off x="2987824" y="4581128"/>
            <a:ext cx="1500188" cy="576263"/>
          </a:xfrm>
          <a:prstGeom prst="rect">
            <a:avLst/>
          </a:prstGeom>
          <a:solidFill>
            <a:srgbClr val="92D05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Times New Roman" pitchFamily="18" charset="0"/>
              </a:rPr>
              <a:t>ООО Агрофирма «</a:t>
            </a:r>
            <a:r>
              <a:rPr lang="ru-RU" sz="1100" b="1" dirty="0" err="1" smtClean="0">
                <a:solidFill>
                  <a:schemeClr val="bg1"/>
                </a:solidFill>
                <a:latin typeface="Times New Roman" pitchFamily="18" charset="0"/>
              </a:rPr>
              <a:t>Агросахар</a:t>
            </a:r>
            <a:r>
              <a:rPr lang="ru-RU" sz="1100" b="1" dirty="0" smtClean="0">
                <a:solidFill>
                  <a:schemeClr val="bg1"/>
                </a:solidFill>
                <a:latin typeface="Times New Roman" pitchFamily="18" charset="0"/>
              </a:rPr>
              <a:t> 3»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21" name="Rectangle 255"/>
          <p:cNvSpPr>
            <a:spLocks noChangeArrowheads="1"/>
          </p:cNvSpPr>
          <p:nvPr/>
        </p:nvSpPr>
        <p:spPr bwMode="auto">
          <a:xfrm>
            <a:off x="5808661" y="3861933"/>
            <a:ext cx="1500188" cy="576263"/>
          </a:xfrm>
          <a:prstGeom prst="rect">
            <a:avLst/>
          </a:prstGeom>
          <a:solidFill>
            <a:srgbClr val="92D05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Times New Roman" pitchFamily="18" charset="0"/>
              </a:rPr>
              <a:t>МКУ «Центр молодёжной политики «Пегас»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22" name="Rectangle 255"/>
          <p:cNvSpPr>
            <a:spLocks noChangeArrowheads="1"/>
          </p:cNvSpPr>
          <p:nvPr/>
        </p:nvSpPr>
        <p:spPr bwMode="auto">
          <a:xfrm>
            <a:off x="1834382" y="1955714"/>
            <a:ext cx="1606100" cy="936104"/>
          </a:xfrm>
          <a:prstGeom prst="rect">
            <a:avLst/>
          </a:prstGeom>
          <a:solidFill>
            <a:srgbClr val="92D05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Times New Roman" pitchFamily="18" charset="0"/>
              </a:rPr>
              <a:t>Культурно-спортивный комплекс МО </a:t>
            </a:r>
            <a:r>
              <a:rPr lang="ru-RU" sz="1100" b="1" dirty="0" err="1" smtClean="0">
                <a:solidFill>
                  <a:schemeClr val="bg1"/>
                </a:solidFill>
                <a:latin typeface="Times New Roman" pitchFamily="18" charset="0"/>
              </a:rPr>
              <a:t>Заветненский</a:t>
            </a:r>
            <a:r>
              <a:rPr lang="ru-RU" sz="1100" b="1" dirty="0" smtClean="0">
                <a:solidFill>
                  <a:schemeClr val="bg1"/>
                </a:solidFill>
                <a:latin typeface="Times New Roman" pitchFamily="18" charset="0"/>
              </a:rPr>
              <a:t> сельсовет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24" name="Rectangle 255"/>
          <p:cNvSpPr>
            <a:spLocks noGrp="1" noChangeArrowheads="1"/>
          </p:cNvSpPr>
          <p:nvPr>
            <p:ph idx="1"/>
          </p:nvPr>
        </p:nvSpPr>
        <p:spPr bwMode="auto">
          <a:xfrm>
            <a:off x="3821746" y="2580690"/>
            <a:ext cx="1595647" cy="1072075"/>
          </a:xfrm>
          <a:prstGeom prst="rect">
            <a:avLst/>
          </a:prstGeom>
          <a:solidFill>
            <a:srgbClr val="FFC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</a:rPr>
              <a:t>МОУ СОШ № 14 им. </a:t>
            </a:r>
            <a:r>
              <a:rPr lang="ru-RU" sz="1500" b="1" dirty="0" err="1" smtClean="0">
                <a:solidFill>
                  <a:schemeClr val="bg1"/>
                </a:solidFill>
                <a:latin typeface="Times New Roman" pitchFamily="18" charset="0"/>
              </a:rPr>
              <a:t>Дроботовой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</a:rPr>
              <a:t> Л.И.</a:t>
            </a:r>
            <a:endParaRPr lang="ru-RU" sz="1500" dirty="0">
              <a:solidFill>
                <a:schemeClr val="bg1"/>
              </a:solidFill>
            </a:endParaRPr>
          </a:p>
        </p:txBody>
      </p:sp>
      <p:sp>
        <p:nvSpPr>
          <p:cNvPr id="25" name="Rectangle 255"/>
          <p:cNvSpPr>
            <a:spLocks noChangeArrowheads="1"/>
          </p:cNvSpPr>
          <p:nvPr/>
        </p:nvSpPr>
        <p:spPr bwMode="auto">
          <a:xfrm>
            <a:off x="5814066" y="3011600"/>
            <a:ext cx="1500188" cy="576263"/>
          </a:xfrm>
          <a:prstGeom prst="rect">
            <a:avLst/>
          </a:prstGeom>
          <a:solidFill>
            <a:srgbClr val="92D05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lvl="0" algn="ctr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ru-RU" sz="1200" b="1" dirty="0">
                <a:solidFill>
                  <a:schemeClr val="bg1"/>
                </a:solidFill>
              </a:rPr>
              <a:t>«Молодая гвардия» </a:t>
            </a:r>
          </a:p>
        </p:txBody>
      </p:sp>
      <p:sp>
        <p:nvSpPr>
          <p:cNvPr id="26" name="Rectangle 255"/>
          <p:cNvSpPr>
            <a:spLocks noChangeArrowheads="1"/>
          </p:cNvSpPr>
          <p:nvPr/>
        </p:nvSpPr>
        <p:spPr bwMode="auto">
          <a:xfrm>
            <a:off x="4677159" y="4581127"/>
            <a:ext cx="1500188" cy="576263"/>
          </a:xfrm>
          <a:prstGeom prst="rect">
            <a:avLst/>
          </a:prstGeom>
          <a:solidFill>
            <a:srgbClr val="92D05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Times New Roman" pitchFamily="18" charset="0"/>
              </a:rPr>
              <a:t>Союз молодёжи Ставрополья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27" name="Rectangle 255"/>
          <p:cNvSpPr>
            <a:spLocks noChangeArrowheads="1"/>
          </p:cNvSpPr>
          <p:nvPr/>
        </p:nvSpPr>
        <p:spPr bwMode="auto">
          <a:xfrm>
            <a:off x="1887338" y="3057261"/>
            <a:ext cx="1500188" cy="576263"/>
          </a:xfrm>
          <a:prstGeom prst="rect">
            <a:avLst/>
          </a:prstGeom>
          <a:solidFill>
            <a:srgbClr val="92D05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Times New Roman" pitchFamily="18" charset="0"/>
              </a:rPr>
              <a:t>Совет ветеранов села Заветное</a:t>
            </a:r>
            <a:endParaRPr lang="ru-RU" sz="1100" dirty="0">
              <a:solidFill>
                <a:schemeClr val="bg1"/>
              </a:solidFill>
            </a:endParaRPr>
          </a:p>
        </p:txBody>
      </p:sp>
      <p:cxnSp>
        <p:nvCxnSpPr>
          <p:cNvPr id="29" name="Прямая со стрелкой 28"/>
          <p:cNvCxnSpPr>
            <a:stCxn id="22" idx="3"/>
          </p:cNvCxnSpPr>
          <p:nvPr/>
        </p:nvCxnSpPr>
        <p:spPr>
          <a:xfrm>
            <a:off x="3440482" y="2423766"/>
            <a:ext cx="381264" cy="28515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>
            <a:stCxn id="27" idx="3"/>
            <a:endCxn id="24" idx="1"/>
          </p:cNvCxnSpPr>
          <p:nvPr/>
        </p:nvCxnSpPr>
        <p:spPr>
          <a:xfrm flipV="1">
            <a:off x="3387526" y="3116728"/>
            <a:ext cx="434220" cy="2286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>
            <a:stCxn id="19" idx="3"/>
          </p:cNvCxnSpPr>
          <p:nvPr/>
        </p:nvCxnSpPr>
        <p:spPr>
          <a:xfrm flipV="1">
            <a:off x="3410461" y="3644901"/>
            <a:ext cx="585475" cy="5051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>
            <a:stCxn id="20" idx="0"/>
          </p:cNvCxnSpPr>
          <p:nvPr/>
        </p:nvCxnSpPr>
        <p:spPr>
          <a:xfrm flipV="1">
            <a:off x="3737918" y="3644901"/>
            <a:ext cx="618058" cy="9362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>
            <a:stCxn id="26" idx="0"/>
          </p:cNvCxnSpPr>
          <p:nvPr/>
        </p:nvCxnSpPr>
        <p:spPr>
          <a:xfrm flipH="1" flipV="1">
            <a:off x="4932040" y="3644901"/>
            <a:ext cx="495213" cy="9362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>
            <a:stCxn id="21" idx="1"/>
          </p:cNvCxnSpPr>
          <p:nvPr/>
        </p:nvCxnSpPr>
        <p:spPr>
          <a:xfrm flipH="1" flipV="1">
            <a:off x="5179646" y="3644901"/>
            <a:ext cx="629015" cy="5051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>
            <a:stCxn id="25" idx="1"/>
            <a:endCxn id="24" idx="3"/>
          </p:cNvCxnSpPr>
          <p:nvPr/>
        </p:nvCxnSpPr>
        <p:spPr>
          <a:xfrm flipH="1" flipV="1">
            <a:off x="5417393" y="3116728"/>
            <a:ext cx="396673" cy="1830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>
            <a:stCxn id="5" idx="1"/>
          </p:cNvCxnSpPr>
          <p:nvPr/>
        </p:nvCxnSpPr>
        <p:spPr>
          <a:xfrm flipH="1">
            <a:off x="5417393" y="2243846"/>
            <a:ext cx="355125" cy="4650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>
            <a:stCxn id="8" idx="2"/>
            <a:endCxn id="7" idx="0"/>
          </p:cNvCxnSpPr>
          <p:nvPr/>
        </p:nvCxnSpPr>
        <p:spPr>
          <a:xfrm flipH="1">
            <a:off x="8223409" y="952500"/>
            <a:ext cx="86878" cy="2202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>
            <a:endCxn id="6" idx="0"/>
          </p:cNvCxnSpPr>
          <p:nvPr/>
        </p:nvCxnSpPr>
        <p:spPr>
          <a:xfrm>
            <a:off x="899592" y="952500"/>
            <a:ext cx="126851" cy="1857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781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8107</TotalTime>
  <Words>550</Words>
  <Application>Microsoft Office PowerPoint</Application>
  <PresentationFormat>Экран (4:3)</PresentationFormat>
  <Paragraphs>152</Paragraphs>
  <Slides>17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Мои самые значимые достижения в управлении школой</vt:lpstr>
      <vt:lpstr>Эффективный руководитель</vt:lpstr>
      <vt:lpstr>Презентация PowerPoint</vt:lpstr>
      <vt:lpstr>Структура управления школы</vt:lpstr>
      <vt:lpstr>Структура ученического самоуправления</vt:lpstr>
      <vt:lpstr>Цели и  задачи Ученического Совета школы</vt:lpstr>
      <vt:lpstr>Система дополнительного образования</vt:lpstr>
      <vt:lpstr>Традиции школы</vt:lpstr>
      <vt:lpstr>Социальное партнёрство</vt:lpstr>
      <vt:lpstr>Социальное партнёрство</vt:lpstr>
      <vt:lpstr>Структура социально – психологической службы</vt:lpstr>
      <vt:lpstr>Современная школьная инфраструктура</vt:lpstr>
      <vt:lpstr>Музей боевой и трудовой славы</vt:lpstr>
      <vt:lpstr>Дистанционное обучение</vt:lpstr>
      <vt:lpstr>Работа с родителями </vt:lpstr>
      <vt:lpstr>НАШИ ДОСТИЖЕНИЯ</vt:lpstr>
      <vt:lpstr>Возникшие проблемы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Надежда</cp:lastModifiedBy>
  <cp:revision>748</cp:revision>
  <dcterms:created xsi:type="dcterms:W3CDTF">2010-05-23T14:28:12Z</dcterms:created>
  <dcterms:modified xsi:type="dcterms:W3CDTF">2016-11-28T21:17:18Z</dcterms:modified>
</cp:coreProperties>
</file>