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Работу выполнил: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Васильченко Виктор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Ученик 2 «А» класса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75351" cy="1793167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6000" dirty="0"/>
              <a:t>Выращивание </a:t>
            </a:r>
            <a:r>
              <a:rPr lang="ru-RU" sz="6000" dirty="0" smtClean="0"/>
              <a:t>лука </a:t>
            </a:r>
            <a:br>
              <a:rPr lang="ru-RU" sz="6000" dirty="0" smtClean="0"/>
            </a:br>
            <a:r>
              <a:rPr lang="ru-RU" sz="6000" dirty="0" smtClean="0"/>
              <a:t>в </a:t>
            </a:r>
            <a:r>
              <a:rPr lang="ru-RU" sz="6000" dirty="0"/>
              <a:t>различных </a:t>
            </a:r>
            <a:r>
              <a:rPr lang="ru-RU" sz="6000" dirty="0" smtClean="0"/>
              <a:t>условиях</a:t>
            </a:r>
            <a:endParaRPr lang="ru-RU" sz="6000" dirty="0"/>
          </a:p>
        </p:txBody>
      </p:sp>
      <p:pic>
        <p:nvPicPr>
          <p:cNvPr id="4" name="hor_zvyozd_-_eh__luk-luchok_(zv.f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993" y="586537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56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7"/>
          <a:stretch/>
        </p:blipFill>
        <p:spPr>
          <a:xfrm>
            <a:off x="5796136" y="2139711"/>
            <a:ext cx="3240360" cy="4517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632848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Первые всходы появились примерно через </a:t>
            </a:r>
            <a:r>
              <a:rPr lang="ru-RU" sz="2800" dirty="0" smtClean="0">
                <a:solidFill>
                  <a:schemeClr val="tx1"/>
                </a:solidFill>
              </a:rPr>
              <a:t>неделю, 8-9 ноября, а еще через </a:t>
            </a:r>
            <a:r>
              <a:rPr lang="ru-RU" sz="2800" dirty="0">
                <a:solidFill>
                  <a:schemeClr val="tx1"/>
                </a:solidFill>
              </a:rPr>
              <a:t>неделю всходы были 100%. </a:t>
            </a:r>
            <a:r>
              <a:rPr lang="ru-RU" sz="2800" dirty="0" smtClean="0">
                <a:solidFill>
                  <a:schemeClr val="tx1"/>
                </a:solidFill>
              </a:rPr>
              <a:t>Уход </a:t>
            </a:r>
            <a:r>
              <a:rPr lang="ru-RU" sz="2800" dirty="0">
                <a:solidFill>
                  <a:schemeClr val="tx1"/>
                </a:solidFill>
              </a:rPr>
              <a:t>заключался в проведении поливов, рыхления, </a:t>
            </a:r>
            <a:r>
              <a:rPr lang="ru-RU" sz="2800" dirty="0" smtClean="0">
                <a:solidFill>
                  <a:schemeClr val="tx1"/>
                </a:solidFill>
              </a:rPr>
              <a:t>прополок, борьба с вредителями. </a:t>
            </a:r>
            <a:r>
              <a:rPr lang="ru-RU" sz="2800" dirty="0">
                <a:solidFill>
                  <a:schemeClr val="tx1"/>
                </a:solidFill>
              </a:rPr>
              <a:t>Прополку и полив </a:t>
            </a:r>
            <a:r>
              <a:rPr lang="ru-RU" sz="2800" dirty="0" smtClean="0">
                <a:solidFill>
                  <a:schemeClr val="tx1"/>
                </a:solidFill>
              </a:rPr>
              <a:t>проводил </a:t>
            </a:r>
            <a:r>
              <a:rPr lang="ru-RU" sz="2800" dirty="0">
                <a:solidFill>
                  <a:schemeClr val="tx1"/>
                </a:solidFill>
              </a:rPr>
              <a:t>по мере необходимости. </a:t>
            </a:r>
            <a:r>
              <a:rPr lang="ru-RU" sz="2800" dirty="0" smtClean="0">
                <a:solidFill>
                  <a:schemeClr val="tx1"/>
                </a:solidFill>
              </a:rPr>
              <a:t>Вредителей </a:t>
            </a:r>
            <a:r>
              <a:rPr lang="ru-RU" sz="2800" dirty="0">
                <a:solidFill>
                  <a:schemeClr val="tx1"/>
                </a:solidFill>
              </a:rPr>
              <a:t>на грядках не </a:t>
            </a:r>
            <a:r>
              <a:rPr lang="ru-RU" sz="2800" dirty="0" smtClean="0">
                <a:solidFill>
                  <a:schemeClr val="tx1"/>
                </a:solidFill>
              </a:rPr>
              <a:t>было. Сбор урожая: выросли  луковицы </a:t>
            </a:r>
            <a:r>
              <a:rPr lang="ru-RU" sz="2800" dirty="0">
                <a:solidFill>
                  <a:schemeClr val="tx1"/>
                </a:solidFill>
              </a:rPr>
              <a:t>крупного размера.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73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9841" r="4231" b="17143"/>
          <a:stretch/>
        </p:blipFill>
        <p:spPr>
          <a:xfrm>
            <a:off x="4026768" y="3573016"/>
            <a:ext cx="4952933" cy="3138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Наблюдения:</a:t>
            </a:r>
          </a:p>
          <a:p>
            <a:pPr marL="45720" indent="0">
              <a:buNone/>
            </a:pPr>
            <a:r>
              <a:rPr lang="ru-RU" dirty="0"/>
              <a:t>Наблюдая за развитием и ростом овощной культуры – лук, работая с литературой, </a:t>
            </a:r>
            <a:r>
              <a:rPr lang="ru-RU" dirty="0" smtClean="0"/>
              <a:t>сделал </a:t>
            </a:r>
            <a:r>
              <a:rPr lang="ru-RU" dirty="0"/>
              <a:t>для себя много открытий: </a:t>
            </a:r>
            <a:r>
              <a:rPr lang="ru-RU" dirty="0" smtClean="0"/>
              <a:t>познакомился </a:t>
            </a:r>
            <a:r>
              <a:rPr lang="ru-RU" dirty="0"/>
              <a:t>с историей культуры, </a:t>
            </a:r>
            <a:r>
              <a:rPr lang="ru-RU" dirty="0" smtClean="0"/>
              <a:t>научился </a:t>
            </a:r>
            <a:r>
              <a:rPr lang="ru-RU" dirty="0"/>
              <a:t>садить лук, ухаживать за </a:t>
            </a:r>
            <a:r>
              <a:rPr lang="ru-RU" dirty="0" smtClean="0"/>
              <a:t>рассадой и </a:t>
            </a:r>
            <a:r>
              <a:rPr lang="ru-RU" dirty="0"/>
              <a:t>собирать урожай. 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Вывод: </a:t>
            </a:r>
            <a:r>
              <a:rPr lang="ru-RU" dirty="0" smtClean="0"/>
              <a:t>Для </a:t>
            </a:r>
            <a:r>
              <a:rPr lang="ru-RU" dirty="0"/>
              <a:t>нормального роста растений нужна хорошая освещенность, плодородная почва, регулярный полив и нормальный температурный режим</a:t>
            </a:r>
            <a:r>
              <a:rPr lang="ru-RU" b="1" dirty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6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663227" cy="65124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4807"/>
            <a:ext cx="3600400" cy="6400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84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21670" r="22558" b="2456"/>
          <a:stretch/>
        </p:blipFill>
        <p:spPr>
          <a:xfrm>
            <a:off x="179511" y="188640"/>
            <a:ext cx="3629135" cy="6317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08646" y="116632"/>
            <a:ext cx="5147929" cy="655313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В селе Мячково Коломенского района был открыт памятник луку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постаменте надпись: «Счастье наше луковое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Говорят, что этот друг Ото многих от недуг. Станешь друга раздевать - Станешь слёзы проливать. Догадались? Этот друг - Огородный чудо-лук. Чудо-лук, бочок круглённый, На макушке - чуб зелёный. </a:t>
            </a:r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66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лёня\AppData\Local\Microsoft\Windows\Temporary Internet Files\Content.IE5\QZD85QYI\Red_Onion_on_Whit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/>
              <a:t>Литература</a:t>
            </a:r>
            <a:r>
              <a:rPr lang="ru-RU" b="1" dirty="0" smtClean="0"/>
              <a:t>: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sz="2400" dirty="0" err="1"/>
              <a:t>Дурейко</a:t>
            </a:r>
            <a:r>
              <a:rPr lang="ru-RU" sz="2400" dirty="0"/>
              <a:t> Л.И. Питание и здоровье</a:t>
            </a:r>
            <a:r>
              <a:rPr lang="ru-RU" sz="2400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Минск: Персей, Мартынов С.М. Овощи + фрукты + ягоды = здоровье. </a:t>
            </a:r>
            <a:endParaRPr lang="ru-RU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М</a:t>
            </a:r>
            <a:r>
              <a:rPr lang="ru-RU" sz="2400" dirty="0"/>
              <a:t>.: Просвещение, </a:t>
            </a:r>
            <a:r>
              <a:rPr lang="ru-RU" sz="2400" dirty="0" err="1"/>
              <a:t>Гуркин</a:t>
            </a:r>
            <a:r>
              <a:rPr lang="ru-RU" sz="2400" dirty="0"/>
              <a:t> В.А., Докучаева Г.Н. </a:t>
            </a:r>
            <a:endParaRPr lang="ru-RU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«</a:t>
            </a:r>
            <a:r>
              <a:rPr lang="ru-RU" sz="2400" dirty="0"/>
              <a:t>Лук от 100 недуг</a:t>
            </a:r>
            <a:r>
              <a:rPr lang="ru-RU" sz="2400" dirty="0" smtClean="0"/>
              <a:t>» издательства </a:t>
            </a:r>
            <a:r>
              <a:rPr lang="ru-RU" sz="2400" dirty="0"/>
              <a:t>АиН1998. Надеждина Н</a:t>
            </a:r>
            <a:r>
              <a:rPr lang="ru-RU" sz="2400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Где </a:t>
            </a:r>
            <a:r>
              <a:rPr lang="ru-RU" sz="2400" dirty="0"/>
              <a:t>щи, там и нас ищи!. – М.: Малыш, </a:t>
            </a:r>
            <a:r>
              <a:rPr lang="ru-RU" sz="2400" dirty="0" err="1" smtClean="0"/>
              <a:t>интернет-ресурс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42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79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"/>
          <a:stretch/>
        </p:blipFill>
        <p:spPr>
          <a:xfrm>
            <a:off x="5730746" y="3140968"/>
            <a:ext cx="3304238" cy="3613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4785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Актуальность данной работы заключается в </a:t>
            </a:r>
            <a:r>
              <a:rPr lang="ru-RU" b="1" dirty="0" smtClean="0"/>
              <a:t>следующем:</a:t>
            </a: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 smtClean="0"/>
              <a:t>Лук </a:t>
            </a:r>
            <a:r>
              <a:rPr lang="ru-RU" dirty="0"/>
              <a:t>издавна заслужил в народе славу отличного овоща и целебного средства чуть ли не от всех болезней. Мы все хорошо </a:t>
            </a:r>
            <a:r>
              <a:rPr lang="ru-RU" dirty="0" smtClean="0"/>
              <a:t>знаем, </a:t>
            </a:r>
            <a:r>
              <a:rPr lang="ru-RU" dirty="0"/>
              <a:t>что лук – обязательная приправа супов, котлет и разных других мясных, рыбных и овощных блюд. А каким образом он попал на стол? Как его вырастить? Эти и другие вопросы часто задают начинающие огородники. Конечно, со временем у каждого начинающего овощевода приобретается личный опыт. Такой опыт </a:t>
            </a:r>
            <a:r>
              <a:rPr lang="ru-RU" dirty="0" smtClean="0"/>
              <a:t>решил </a:t>
            </a:r>
            <a:r>
              <a:rPr lang="ru-RU" dirty="0"/>
              <a:t>приобрести и я.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43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416824" cy="3801576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 smtClean="0"/>
              <a:t>Цель: </a:t>
            </a:r>
          </a:p>
          <a:p>
            <a:pPr marL="45720" indent="0">
              <a:buNone/>
            </a:pPr>
            <a:r>
              <a:rPr lang="ru-RU" sz="2800" dirty="0" smtClean="0"/>
              <a:t>Выращивание лука, знакомство с правилами ухода за ним.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5891" r="7964" b="1773"/>
          <a:stretch/>
        </p:blipFill>
        <p:spPr>
          <a:xfrm>
            <a:off x="440837" y="2636912"/>
            <a:ext cx="4176464" cy="3150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714"/>
            <a:ext cx="4597779" cy="3362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96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4308696" cy="2942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3265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2400" dirty="0"/>
              <a:t>Для работы над проектом </a:t>
            </a:r>
            <a:r>
              <a:rPr lang="ru-RU" sz="2400" dirty="0" smtClean="0"/>
              <a:t>взял </a:t>
            </a:r>
            <a:r>
              <a:rPr lang="ru-RU" sz="2400" dirty="0"/>
              <a:t>семена </a:t>
            </a:r>
            <a:r>
              <a:rPr lang="ru-RU" sz="2400" dirty="0" smtClean="0"/>
              <a:t>репчатого лука. </a:t>
            </a:r>
            <a:r>
              <a:rPr lang="ru-RU" sz="2400" dirty="0"/>
              <a:t>Этот сорт лука занимает одно из важнейших мест среди прочих овощей. Он входит как составная часть для соусов, гарниров, салатов. Используется как основной ингредиент в приготовлении супов (французская кухня, шведская кухня), несладких суфле и пирогов.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02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6788224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Задачи:</a:t>
            </a:r>
          </a:p>
          <a:p>
            <a:pPr marL="45720" indent="0">
              <a:buNone/>
            </a:pPr>
            <a:r>
              <a:rPr lang="ru-RU" sz="2400" dirty="0"/>
              <a:t>1.Изучить литературу, материалы в сети Интернет, получить информацию из книг и газет по теме проекта</a:t>
            </a:r>
            <a:r>
              <a:rPr lang="ru-RU" sz="2400" dirty="0" smtClean="0"/>
              <a:t>;</a:t>
            </a:r>
          </a:p>
          <a:p>
            <a:pPr marL="45720" indent="0">
              <a:buNone/>
            </a:pPr>
            <a:r>
              <a:rPr lang="ru-RU" sz="2400" dirty="0" smtClean="0"/>
              <a:t>2.Выяснить </a:t>
            </a:r>
            <a:r>
              <a:rPr lang="ru-RU" sz="2400" dirty="0"/>
              <a:t>условия выращивания лука и подготовки грядок под него;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3.Провести </a:t>
            </a:r>
            <a:r>
              <a:rPr lang="ru-RU" sz="2400" dirty="0"/>
              <a:t>наблюдения за развитием растения, зафиксировать результаты и сделать выводы.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4283571" cy="2863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77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6572200" cy="4032448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/>
              <a:t>Для работы </a:t>
            </a:r>
            <a:r>
              <a:rPr lang="ru-RU" sz="2400" b="1" dirty="0" smtClean="0"/>
              <a:t>составил </a:t>
            </a:r>
            <a:r>
              <a:rPr lang="ru-RU" sz="2400" b="1" dirty="0"/>
              <a:t>план </a:t>
            </a:r>
            <a:r>
              <a:rPr lang="ru-RU" sz="2400" b="1" dirty="0" smtClean="0"/>
              <a:t>действий:</a:t>
            </a:r>
          </a:p>
          <a:p>
            <a:pPr marL="45720" indent="0">
              <a:buNone/>
            </a:pPr>
            <a:r>
              <a:rPr lang="ru-RU" dirty="0" smtClean="0"/>
              <a:t>1. Знакомство </a:t>
            </a:r>
            <a:r>
              <a:rPr lang="ru-RU" dirty="0"/>
              <a:t>с сортами лука (По собранному материалу)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2.Подготовка </a:t>
            </a:r>
            <a:r>
              <a:rPr lang="ru-RU" dirty="0"/>
              <a:t>и удобрение грядок для посадки </a:t>
            </a:r>
            <a:r>
              <a:rPr lang="ru-RU" dirty="0" err="1"/>
              <a:t>посевочного</a:t>
            </a:r>
            <a:r>
              <a:rPr lang="ru-RU" dirty="0"/>
              <a:t> материала;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3</a:t>
            </a:r>
            <a:r>
              <a:rPr lang="ru-RU" dirty="0"/>
              <a:t>. Посадка севка;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4.Наблюдение </a:t>
            </a:r>
            <a:r>
              <a:rPr lang="ru-RU" dirty="0"/>
              <a:t>и уход за всходами;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5</a:t>
            </a:r>
            <a:r>
              <a:rPr lang="ru-RU" dirty="0"/>
              <a:t>. Сбор урожая;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890120" cy="3221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93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5197422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Выбрал сорт лука, который буду сажать, подготовил место для посадки.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13722" cy="642439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46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76" y="1340768"/>
            <a:ext cx="2900921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Посадку произвел 1 ноября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952328" cy="5248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44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41" y="1700808"/>
            <a:ext cx="2817313" cy="5008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663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Так же решил вырастить лук без почвы. Для этого взял емкость, залил водой и положил лук в воду.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47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2|1.1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5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3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0.7|0.8|0.7|0.6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4|0.7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521</Words>
  <Application>Microsoft Office PowerPoint</Application>
  <PresentationFormat>Экран (4:3)</PresentationFormat>
  <Paragraphs>35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Выращивание лука  в различных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Выбрал сорт лука, который буду сажать, подготовил место для посадки.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лука  в различных условиях</dc:title>
  <dc:creator>лёня</dc:creator>
  <cp:lastModifiedBy>лёня</cp:lastModifiedBy>
  <cp:revision>8</cp:revision>
  <dcterms:created xsi:type="dcterms:W3CDTF">2016-11-27T16:03:17Z</dcterms:created>
  <dcterms:modified xsi:type="dcterms:W3CDTF">2016-11-27T17:31:46Z</dcterms:modified>
</cp:coreProperties>
</file>