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37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486600" cy="29046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2819" y="2967335"/>
            <a:ext cx="4578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Ура каникулы!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D:\Документы пользователя\Desktop\3 смена\фото\DSCF5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06264" y="-15316200"/>
            <a:ext cx="40843200" cy="30632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2819" y="2967335"/>
            <a:ext cx="4578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Ура каникулы!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Документы пользователя\Desktop\3 смена\фото\уменьшенные\DSCF469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Документы пользователя\Desktop\3 смена\фото\уменьшенные\DSCF475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В общем, весело живем!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D:\Документы пользователя\Desktop\3 смена\фото\DSCF4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Документы пользователя\Desktop\3 смена\фото\DSCF4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фото старт\DSCF6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А вам слабо?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458" name="Picture 2" descr="C:\фото старт\DSCF6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У каждого есть талант!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482" name="Picture 2" descr="D:\Документы пользователя\Desktop\3 смена\фото\DSCF4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На все руки мастера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7410" name="Picture 2" descr="C:\фото старт\DSCF6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905741" cy="5179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Четверо из ларца…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6386" name="Picture 2" descr="C:\фото старт\DSCF6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Ну вот и ужин.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5362" name="Picture 2" descr="C:\фото старт\DSCF6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Мини Олимпийские игры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фото старт\DSCF6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Мы вас ждем, ребята!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4338" name="Picture 2" descr="D:\Документы пользователя\Desktop\3 смена\фото\уменьшенные\DSCF451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  <a:latin typeface="Comic Sans MS" pitchFamily="66" charset="0"/>
              </a:rPr>
              <a:t>А ну-ка  вместе с нами!</a:t>
            </a:r>
            <a:endParaRPr lang="ru-RU" dirty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фото старт\DSCF6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Самая крепкая дружба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фото старт\106_FUJI\DSCF6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Мы танцуем и поём</a:t>
            </a:r>
            <a:endParaRPr lang="ru-RU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фото старт\106_FUJI\DSCF6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фото старт\106_FUJI\DSCF6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фото старт\106_FUJI\DSCF6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Документы пользователя\Desktop\3 смена\фото\уменьшенные\DSCF459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Документы пользователя\Desktop\3 смена\фото\уменьшенные\DSCF468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56</Words>
  <Application>Microsoft Office PowerPoint</Application>
  <PresentationFormat>Экран (4:3)</PresentationFormat>
  <Paragraphs>13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Мини Олимпийские игры</vt:lpstr>
      <vt:lpstr>А ну-ка  вместе с нами!</vt:lpstr>
      <vt:lpstr>Самая крепкая дружба</vt:lpstr>
      <vt:lpstr>Мы танцуем и поём</vt:lpstr>
      <vt:lpstr>Слайд 6</vt:lpstr>
      <vt:lpstr>Слайд 7</vt:lpstr>
      <vt:lpstr>Слайд 8</vt:lpstr>
      <vt:lpstr>Слайд 9</vt:lpstr>
      <vt:lpstr>Слайд 10</vt:lpstr>
      <vt:lpstr>Слайд 11</vt:lpstr>
      <vt:lpstr>В общем, весело живем!</vt:lpstr>
      <vt:lpstr>Слайд 13</vt:lpstr>
      <vt:lpstr>Слайд 14</vt:lpstr>
      <vt:lpstr>А вам слабо?</vt:lpstr>
      <vt:lpstr>У каждого есть талант!</vt:lpstr>
      <vt:lpstr>На все руки мастера</vt:lpstr>
      <vt:lpstr>Четверо из ларца…</vt:lpstr>
      <vt:lpstr>Ну вот и ужин.</vt:lpstr>
      <vt:lpstr>Мы вас ждем, ребята!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</cp:revision>
  <dcterms:created xsi:type="dcterms:W3CDTF">2014-03-27T07:22:21Z</dcterms:created>
  <dcterms:modified xsi:type="dcterms:W3CDTF">2014-03-27T10:05:53Z</dcterms:modified>
</cp:coreProperties>
</file>